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f435c590f5ce400d" /><Relationship Type="http://schemas.openxmlformats.org/officeDocument/2006/relationships/extended-properties" Target="/docProps/app.xml" Id="R6d253cf3aedb4b3b" /><Relationship Type="http://schemas.openxmlformats.org/officeDocument/2006/relationships/officeDocument" Target="/ppt/presentation.xml" Id="R41fea1f3e65a45e7" /></Relationships>
</file>

<file path=ppt/presentation.xml><?xml version="1.0" encoding="utf-8"?>
<p:presentation xmlns:p="http://schemas.openxmlformats.org/presentationml/2006/main">
  <p:sldMasterIdLst>
    <p:sldMasterId xmlns:r="http://schemas.openxmlformats.org/officeDocument/2006/relationships" id="2147483648" r:id="Rfee8c34138f84730"/>
  </p:sldMasterIdLst>
  <p:notesMasterIdLst>
    <p:notesMasterId xmlns:r="http://schemas.openxmlformats.org/officeDocument/2006/relationships" r:id="R3095fcfdc4f64596"/>
  </p:notesMasterIdLst>
  <p:sldIdLst>
    <p:sldId xmlns:r="http://schemas.openxmlformats.org/officeDocument/2006/relationships" id="256" r:id="Rb99a19daf17b47b9"/>
    <p:sldId xmlns:r="http://schemas.openxmlformats.org/officeDocument/2006/relationships" id="257" r:id="R582c9e8c2020462c"/>
    <p:sldId xmlns:r="http://schemas.openxmlformats.org/officeDocument/2006/relationships" id="258" r:id="R386000da476d4f06"/>
    <p:sldId xmlns:r="http://schemas.openxmlformats.org/officeDocument/2006/relationships" id="259" r:id="R35068e7863cd49a5"/>
    <p:sldId xmlns:r="http://schemas.openxmlformats.org/officeDocument/2006/relationships" id="260" r:id="R0a54b5549df144e8"/>
    <p:sldId xmlns:r="http://schemas.openxmlformats.org/officeDocument/2006/relationships" id="261" r:id="Rda1f5e5ef9f44580"/>
    <p:sldId xmlns:r="http://schemas.openxmlformats.org/officeDocument/2006/relationships" id="262" r:id="R98830274a7324d42"/>
    <p:sldId xmlns:r="http://schemas.openxmlformats.org/officeDocument/2006/relationships" id="263" r:id="Rb5700fab30444c7d"/>
    <p:sldId xmlns:r="http://schemas.openxmlformats.org/officeDocument/2006/relationships" id="264" r:id="R44c49ea767044a1e"/>
    <p:sldId xmlns:r="http://schemas.openxmlformats.org/officeDocument/2006/relationships" id="265" r:id="R1be48221529749e0"/>
    <p:sldId xmlns:r="http://schemas.openxmlformats.org/officeDocument/2006/relationships" id="266" r:id="R1c13936334b648b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d7b7544f8fe4067" /><Relationship Type="http://schemas.openxmlformats.org/officeDocument/2006/relationships/slideMaster" Target="/ppt/slideMasters/slideMaster1.xml" Id="Rfee8c34138f84730" /><Relationship Type="http://schemas.openxmlformats.org/officeDocument/2006/relationships/notesMaster" Target="/ppt/notesMasters/notesMaster1.xml" Id="R3095fcfdc4f64596" /><Relationship Type="http://schemas.openxmlformats.org/officeDocument/2006/relationships/presProps" Target="/ppt/presProps.xml" Id="R9f3d18f4ca424ff7" /><Relationship Type="http://schemas.openxmlformats.org/officeDocument/2006/relationships/tableStyles" Target="/ppt/tableStyles.xml" Id="R19d092a1fe864dba" /><Relationship Type="http://schemas.openxmlformats.org/officeDocument/2006/relationships/slide" Target="/ppt/slides/slide1.xml" Id="Rb99a19daf17b47b9" /><Relationship Type="http://schemas.openxmlformats.org/officeDocument/2006/relationships/slide" Target="/ppt/slides/slide2.xml" Id="R582c9e8c2020462c" /><Relationship Type="http://schemas.openxmlformats.org/officeDocument/2006/relationships/slide" Target="/ppt/slides/slide3.xml" Id="R386000da476d4f06" /><Relationship Type="http://schemas.openxmlformats.org/officeDocument/2006/relationships/slide" Target="/ppt/slides/slide4.xml" Id="R35068e7863cd49a5" /><Relationship Type="http://schemas.openxmlformats.org/officeDocument/2006/relationships/slide" Target="/ppt/slides/slide5.xml" Id="R0a54b5549df144e8" /><Relationship Type="http://schemas.openxmlformats.org/officeDocument/2006/relationships/slide" Target="/ppt/slides/slide6.xml" Id="Rda1f5e5ef9f44580" /><Relationship Type="http://schemas.openxmlformats.org/officeDocument/2006/relationships/slide" Target="/ppt/slides/slide7.xml" Id="R98830274a7324d42" /><Relationship Type="http://schemas.openxmlformats.org/officeDocument/2006/relationships/slide" Target="/ppt/slides/slide8.xml" Id="Rb5700fab30444c7d" /><Relationship Type="http://schemas.openxmlformats.org/officeDocument/2006/relationships/slide" Target="/ppt/slides/slide9.xml" Id="R44c49ea767044a1e" /><Relationship Type="http://schemas.openxmlformats.org/officeDocument/2006/relationships/slide" Target="/ppt/slides/slide10.xml" Id="R1be48221529749e0" /><Relationship Type="http://schemas.openxmlformats.org/officeDocument/2006/relationships/slide" Target="/ppt/slides/slide11.xml" Id="R1c13936334b648b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40cea9dbe544af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b26f4bae1144ba4" /><Relationship Type="http://schemas.openxmlformats.org/officeDocument/2006/relationships/notesMaster" Target="/ppt/notesMasters/notesMaster1.xml" Id="Rb6ce233870a54bc9" /></Relationships>
</file>

<file path=ppt/notesSlides/_rels/notesSlide2.xml.rels>&#65279;<?xml version="1.0" encoding="utf-8"?><Relationships xmlns="http://schemas.openxmlformats.org/package/2006/relationships"><Relationship Type="http://schemas.openxmlformats.org/officeDocument/2006/relationships/slide" Target="/ppt/slides/slide2.xml" Id="Rb94a2c326da3433d" /><Relationship Type="http://schemas.openxmlformats.org/officeDocument/2006/relationships/notesMaster" Target="/ppt/notesMasters/notesMaster1.xml" Id="Ref521044d12547f5" /></Relationships>
</file>

<file path=ppt/notesSlides/_rels/notesSlide3.xml.rels>&#65279;<?xml version="1.0" encoding="utf-8"?><Relationships xmlns="http://schemas.openxmlformats.org/package/2006/relationships"><Relationship Type="http://schemas.openxmlformats.org/officeDocument/2006/relationships/slide" Target="/ppt/slides/slide3.xml" Id="R303b8e92e33d4921" /><Relationship Type="http://schemas.openxmlformats.org/officeDocument/2006/relationships/notesMaster" Target="/ppt/notesMasters/notesMaster1.xml" Id="R7b40ba707bba49e0" /></Relationships>
</file>

<file path=ppt/notesSlides/_rels/notesSlide4.xml.rels>&#65279;<?xml version="1.0" encoding="utf-8"?><Relationships xmlns="http://schemas.openxmlformats.org/package/2006/relationships"><Relationship Type="http://schemas.openxmlformats.org/officeDocument/2006/relationships/slide" Target="/ppt/slides/slide4.xml" Id="Rb5afe01457684a69" /><Relationship Type="http://schemas.openxmlformats.org/officeDocument/2006/relationships/notesMaster" Target="/ppt/notesMasters/notesMaster1.xml" Id="Re7b44d9dcb524ea6" /></Relationships>
</file>

<file path=ppt/notesSlides/_rels/notesSlide5.xml.rels>&#65279;<?xml version="1.0" encoding="utf-8"?><Relationships xmlns="http://schemas.openxmlformats.org/package/2006/relationships"><Relationship Type="http://schemas.openxmlformats.org/officeDocument/2006/relationships/slide" Target="/ppt/slides/slide5.xml" Id="Rb73a37a40fc54d81" /><Relationship Type="http://schemas.openxmlformats.org/officeDocument/2006/relationships/notesMaster" Target="/ppt/notesMasters/notesMaster1.xml" Id="R234e4eb1797f408a" /></Relationships>
</file>

<file path=ppt/notesSlides/_rels/notesSlide6.xml.rels>&#65279;<?xml version="1.0" encoding="utf-8"?><Relationships xmlns="http://schemas.openxmlformats.org/package/2006/relationships"><Relationship Type="http://schemas.openxmlformats.org/officeDocument/2006/relationships/slide" Target="/ppt/slides/slide6.xml" Id="R659f3f8051ff49a4" /><Relationship Type="http://schemas.openxmlformats.org/officeDocument/2006/relationships/notesMaster" Target="/ppt/notesMasters/notesMaster1.xml" Id="Rc9dcac15a58d42c7" /></Relationships>
</file>

<file path=ppt/notesSlides/_rels/notesSlide7.xml.rels>&#65279;<?xml version="1.0" encoding="utf-8"?><Relationships xmlns="http://schemas.openxmlformats.org/package/2006/relationships"><Relationship Type="http://schemas.openxmlformats.org/officeDocument/2006/relationships/slide" Target="/ppt/slides/slide7.xml" Id="Ra3545ed62e314714" /><Relationship Type="http://schemas.openxmlformats.org/officeDocument/2006/relationships/notesMaster" Target="/ppt/notesMasters/notesMaster1.xml" Id="Re2128eb1736f4e8f" /></Relationships>
</file>

<file path=ppt/notesSlides/_rels/notesSlide8.xml.rels>&#65279;<?xml version="1.0" encoding="utf-8"?><Relationships xmlns="http://schemas.openxmlformats.org/package/2006/relationships"><Relationship Type="http://schemas.openxmlformats.org/officeDocument/2006/relationships/slide" Target="/ppt/slides/slide8.xml" Id="Rf76ddf4f4a8a4626" /><Relationship Type="http://schemas.openxmlformats.org/officeDocument/2006/relationships/notesMaster" Target="/ppt/notesMasters/notesMaster1.xml" Id="R1e37415170a345f2" /></Relationships>
</file>

<file path=ppt/notesSlides/_rels/notesSlide9.xml.rels>&#65279;<?xml version="1.0" encoding="utf-8"?><Relationships xmlns="http://schemas.openxmlformats.org/package/2006/relationships"><Relationship Type="http://schemas.openxmlformats.org/officeDocument/2006/relationships/slide" Target="/ppt/slides/slide9.xml" Id="Ra23dca276d524e1a" /><Relationship Type="http://schemas.openxmlformats.org/officeDocument/2006/relationships/notesMaster" Target="/ppt/notesMasters/notesMaster1.xml" Id="Rdc7048bfe99a400a"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e3fa716c8ff1495f" /><Relationship Type="http://schemas.openxmlformats.org/officeDocument/2006/relationships/notesMaster" Target="/ppt/notesMasters/notesMaster1.xml" Id="Rb9d7541b416a4085"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deb4072960c847f3" /><Relationship Type="http://schemas.openxmlformats.org/officeDocument/2006/relationships/notesMaster" Target="/ppt/notesMasters/notesMaster1.xml" Id="R7f86046aacc5454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Local creation workflow status 27 September 2026. Public viewer and local authoring are separate.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a specific machine name. The current Haas example includes the mill only, not the Meltio laser or container.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drawing or photograph is stored as a reference today. It does not yet generate a new 3D model. General STEP conversion is unfinished; the supplied Haas STEP uses a prepared, identity-checked conversion. New selection control has focused tests but browser verification is pending. It records immutable source identity without generating geometry.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Nice lighting does not prove that the geometry is correct. Hidden machine internals cannot be recovered from these simplified Haas groups.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Suggestions use explicit matching text, not general AI interpretation. If none appears, read the original and enter the labels yourself. Mark all labels reviewed is only for information you have actually checked. Changed documents may require another review.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For a complete usable path today, choose Explore, Assembly or Determine later. Public Haas missions are prepared lessons; uploading an SOP does not create a new mission automatically.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separation order is a visual presentation. It is not a verified removal path, torque specification or approved overhaul.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Despite this step’s title, it does not yet build new geometry from drawings. This is content review, not mechanical certification or approval to service a real machine.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ZIP does not automatically publish a Genesis lesson. Generic USDZ export is not part of this creation screen. The separate Haas download page provides the prepared Apple USDZ; actual Genesis and Field IQ acceptance still needs testing.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the implementation target, not a statement that these controls have already shipped. Unknown dimensions block qualified construction.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Second source candidate: selected Goulds CV3196 i-FRAME variant. Actual component inventory and detailed model fidelity remain to be audited.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4c6adbe724041fe"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75ee8b01c53448e" /><Relationship Type="http://schemas.openxmlformats.org/officeDocument/2006/relationships/slideLayout" Target="/ppt/slideLayouts/slideLayout1.xml" Id="R1013d186c38b4950"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013d186c38b4950"/>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48b79e7ff54446ef" /><Relationship Type="http://schemas.openxmlformats.org/officeDocument/2006/relationships/notesSlide" Target="/ppt/notesSlides/notesSlide1.xml" Id="Rca08ccd4710447a6"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a8de581a4b8b40c8" /><Relationship Type="http://schemas.openxmlformats.org/officeDocument/2006/relationships/notesSlide" Target="/ppt/notesSlides/notesSlide2.xml" Id="R36c4fa7624cb41d9"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bde5e3ed90964219" /><Relationship Type="http://schemas.openxmlformats.org/officeDocument/2006/relationships/notesSlide" Target="/ppt/notesSlides/notesSlide3.xml" Id="R32a42b9fe76f43e0"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feed15bd70da4628" /><Relationship Type="http://schemas.openxmlformats.org/officeDocument/2006/relationships/notesSlide" Target="/ppt/notesSlides/notesSlide4.xml" Id="Rb562c76e23544385"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eef5f4f9d8f54899" /><Relationship Type="http://schemas.openxmlformats.org/officeDocument/2006/relationships/notesSlide" Target="/ppt/notesSlides/notesSlide5.xml" Id="Rbd99e8bc86d24925"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eb025d710a694ad1" /><Relationship Type="http://schemas.openxmlformats.org/officeDocument/2006/relationships/notesSlide" Target="/ppt/notesSlides/notesSlide6.xml" Id="R3ba0a45a8b664ef0"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4df4e15644fe4c75" /><Relationship Type="http://schemas.openxmlformats.org/officeDocument/2006/relationships/notesSlide" Target="/ppt/notesSlides/notesSlide7.xml" Id="R771f086da7504ddc"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0856870e18fa457a" /><Relationship Type="http://schemas.openxmlformats.org/officeDocument/2006/relationships/notesSlide" Target="/ppt/notesSlides/notesSlide8.xml" Id="R291589df654748da"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a3a2c5817c7148a7" /><Relationship Type="http://schemas.openxmlformats.org/officeDocument/2006/relationships/notesSlide" Target="/ppt/notesSlides/notesSlide9.xml" Id="R0fcdbc2b5ef4432b"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459389760cde4418" /><Relationship Type="http://schemas.openxmlformats.org/officeDocument/2006/relationships/notesSlide" Target="/ppt/notesSlides/notesSlide10.xml" Id="R522a8791b8694108"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ec6b2ca300284e0e" /><Relationship Type="http://schemas.openxmlformats.org/officeDocument/2006/relationships/notesSlide" Target="/ppt/notesSlides/notesSlide11.xml" Id="R2685809ee2e54629" /></Relationships>
</file>

<file path=ppt/slides/slide1.xml><?xml version="1.0" encoding="utf-8"?>
<p:sld xmlns:p="http://schemas.openxmlformats.org/presentationml/2006/main">
  <p:cSld>
    <p:bg>
      <p:bgPr>
        <a:solidFill xmlns:a="http://schemas.openxmlformats.org/drawingml/2006/main">
          <a:srgbClr val="07121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631DD5CB-CB49-497C-90EB-0579C3EE7CDD}"/>
              </a:ext>
            </a:extLst>
          </p:cNvPr>
          <p:cNvSpPr>
            <a:spLocks xmlns:a="http://schemas.openxmlformats.org/drawingml/2006/main" noGrp="1"/>
          </p:cNvSpPr>
          <p:nvPr/>
        </p:nvSpPr>
        <p:spPr>
          <a:xfrm xmlns:a="http://schemas.openxmlformats.org/drawingml/2006/main">
            <a:off x="609600" y="285750"/>
            <a:ext cx="1047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A591FF"/>
                </a:solidFill>
                <a:latin typeface="Arial"/>
                <a:ea typeface="Arial"/>
                <a:cs typeface="Arial"/>
              </a:defRPr>
            </a:pPr>
            <a:r>
              <a:rPr sz="1275" b="1">
                <a:solidFill>
                  <a:srgbClr val="A591FF"/>
                </a:solidFill>
                <a:latin typeface="Arial"/>
                <a:ea typeface="Arial"/>
                <a:cs typeface="Arial"/>
              </a:rPr>
              <a:t>EON  /  MODEL INSIDE</a:t>
            </a:r>
          </a:p>
        </p:txBody>
      </p:sp>
      <p:sp>
        <p:nvSpPr>
          <p:cNvPr id="2" name="">
            <a:extLst xmlns:a="http://schemas.openxmlformats.org/drawingml/2006/main">
              <a:ext uri="{FF2B5EF4-FFF2-40B4-BE49-F238E27FC236}">
                <a16:creationId xmlns:a16="http://schemas.microsoft.com/office/drawing/2014/main" id="{93863FD5-BAAC-4D38-B3B5-472DC6BF9C11}"/>
              </a:ext>
            </a:extLst>
          </p:cNvPr>
          <p:cNvSpPr>
            <a:spLocks xmlns:a="http://schemas.openxmlformats.org/drawingml/2006/main" noGrp="1"/>
          </p:cNvSpPr>
          <p:nvPr/>
        </p:nvSpPr>
        <p:spPr>
          <a:xfrm xmlns:a="http://schemas.openxmlformats.org/drawingml/2006/main">
            <a:off x="609600" y="933450"/>
            <a:ext cx="109347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FFFFFF"/>
                </a:solidFill>
                <a:latin typeface="Arial"/>
                <a:ea typeface="Arial"/>
                <a:cs typeface="Arial"/>
              </a:defRPr>
            </a:pPr>
            <a:r>
              <a:rPr sz="3150" b="1">
                <a:solidFill>
                  <a:srgbClr val="FFFFFF"/>
                </a:solidFill>
                <a:latin typeface="Arial"/>
                <a:ea typeface="Arial"/>
                <a:cs typeface="Arial"/>
              </a:rPr>
              <a:t>Model Inside creation journey</a:t>
            </a:r>
          </a:p>
        </p:txBody>
      </p:sp>
      <p:sp>
        <p:nvSpPr>
          <p:cNvPr id="3" name="">
            <a:extLst xmlns:a="http://schemas.openxmlformats.org/drawingml/2006/main">
              <a:ext uri="{FF2B5EF4-FFF2-40B4-BE49-F238E27FC236}">
                <a16:creationId xmlns:a16="http://schemas.microsoft.com/office/drawing/2014/main" id="{585C8F28-ED0D-471C-8D2A-1FD37E968119}"/>
              </a:ext>
            </a:extLst>
          </p:cNvPr>
          <p:cNvSpPr>
            <a:spLocks xmlns:a="http://schemas.openxmlformats.org/drawingml/2006/main" noGrp="1"/>
          </p:cNvSpPr>
          <p:nvPr/>
        </p:nvSpPr>
        <p:spPr>
          <a:xfrm xmlns:a="http://schemas.openxmlformats.org/drawingml/2006/main">
            <a:off x="619125" y="5895975"/>
            <a:ext cx="10572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88A3BE"/>
                </a:solidFill>
                <a:latin typeface="Arial"/>
                <a:ea typeface="Arial"/>
                <a:cs typeface="Arial"/>
              </a:defRPr>
            </a:pPr>
            <a:r>
              <a:rPr sz="1575" b="0">
                <a:solidFill>
                  <a:srgbClr val="88A3BE"/>
                </a:solidFill>
                <a:latin typeface="Arial"/>
                <a:ea typeface="Arial"/>
                <a:cs typeface="Arial"/>
              </a:rPr>
              <a:t>Current workflow and agreed drawing pilot</a:t>
            </a:r>
          </a:p>
        </p:txBody>
      </p:sp>
      <p:sp>
        <p:nvSpPr>
          <p:cNvPr id="4" name="">
            <a:extLst xmlns:a="http://schemas.openxmlformats.org/drawingml/2006/main">
              <a:ext uri="{FF2B5EF4-FFF2-40B4-BE49-F238E27FC236}">
                <a16:creationId xmlns:a16="http://schemas.microsoft.com/office/drawing/2014/main" id="{4D8C3772-4041-4DD3-8348-8DB0864FAA1B}"/>
              </a:ext>
            </a:extLst>
          </p:cNvPr>
          <p:cNvSpPr>
            <a:spLocks xmlns:a="http://schemas.openxmlformats.org/drawingml/2006/main" noGrp="1"/>
          </p:cNvSpPr>
          <p:nvPr/>
        </p:nvSpPr>
        <p:spPr>
          <a:xfrm xmlns:a="http://schemas.openxmlformats.org/drawingml/2006/main">
            <a:off x="11334750" y="6410325"/>
            <a:ext cx="381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D4E0EF"/>
                </a:solidFill>
                <a:latin typeface="Arial"/>
                <a:ea typeface="Arial"/>
                <a:cs typeface="Arial"/>
              </a:defRPr>
            </a:pPr>
            <a:r>
              <a:rPr sz="1050" b="0">
                <a:solidFill>
                  <a:srgbClr val="D4E0EF"/>
                </a:solidFill>
                <a:latin typeface="Arial"/>
                <a:ea typeface="Arial"/>
                <a:cs typeface="Arial"/>
              </a:rPr>
              <a:t>01</a:t>
            </a:r>
          </a:p>
        </p:txBody>
      </p:sp>
      <p:sp>
        <p:nvSpPr>
          <p:cNvPr id="5" name="">
            <a:extLst xmlns:a="http://schemas.openxmlformats.org/drawingml/2006/main">
              <a:ext uri="{FF2B5EF4-FFF2-40B4-BE49-F238E27FC236}">
                <a16:creationId xmlns:a16="http://schemas.microsoft.com/office/drawing/2014/main" id="{D0636FB0-AEC5-4C30-AFF9-D314D184E873}"/>
              </a:ext>
            </a:extLst>
          </p:cNvPr>
          <p:cNvSpPr>
            <a:spLocks xmlns:a="http://schemas.openxmlformats.org/drawingml/2006/main" noGrp="1"/>
          </p:cNvSpPr>
          <p:nvPr/>
        </p:nvSpPr>
        <p:spPr>
          <a:xfrm xmlns:a="http://schemas.openxmlformats.org/drawingml/2006/main">
            <a:off x="619125" y="2266950"/>
            <a:ext cx="10763250" cy="3333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D4E0EF"/>
                </a:solidFill>
                <a:latin typeface="Arial"/>
                <a:ea typeface="Arial"/>
                <a:cs typeface="Arial"/>
              </a:defRPr>
            </a:pPr>
            <a:r>
              <a:rPr sz="2325" b="0">
                <a:solidFill>
                  <a:srgbClr val="D4E0EF"/>
                </a:solidFill>
                <a:latin typeface="Arial"/>
                <a:ea typeface="Arial"/>
                <a:cs typeface="Arial"/>
              </a:rPr>
              <a:t>Create a project, inspect the model and review its labels.</a:t>
            </a:r>
          </a:p>
          <a:p xmlns:a="http://schemas.openxmlformats.org/drawingml/2006/main">
            <a:pPr>
              <a:defRPr sz="2325" b="0">
                <a:solidFill>
                  <a:srgbClr val="D4E0EF"/>
                </a:solidFill>
                <a:latin typeface="Arial"/>
                <a:ea typeface="Arial"/>
                <a:cs typeface="Arial"/>
              </a:defRPr>
            </a:pPr>
            <a:r>
              <a:rPr sz="2325" b="0">
                <a:solidFill>
                  <a:srgbClr val="D4E0EF"/>
                </a:solidFill>
                <a:latin typeface="Arial"/>
                <a:ea typeface="Arial"/>
                <a:cs typeface="Arial"/>
              </a:rPr>
              <a:t>Choose an experience and export the reviewed result.</a:t>
            </a:r>
          </a:p>
          <a:p xmlns:a="http://schemas.openxmlformats.org/drawingml/2006/main">
            <a:pPr>
              <a:defRPr sz="2325" b="0">
                <a:solidFill>
                  <a:srgbClr val="D4E0EF"/>
                </a:solidFill>
                <a:latin typeface="Arial"/>
                <a:ea typeface="Arial"/>
                <a:cs typeface="Arial"/>
              </a:defRPr>
            </a:pPr>
            <a:r>
              <a:rPr sz="2325" b="0">
                <a:solidFill>
                  <a:srgbClr val="D4E0EF"/>
                </a:solidFill>
                <a:latin typeface="Arial"/>
                <a:ea typeface="Arial"/>
                <a:cs typeface="Arial"/>
              </a:rPr>
              <a:t>The GM pump pilot connects drawing generation to this journey.</a:t>
            </a:r>
          </a:p>
        </p:txBody>
      </p:sp>
    </p:spTree>
    <p:extLst>
      <p:ext uri="{BB962C8B-B14F-4D97-AF65-F5344CB8AC3E}">
        <p14:creationId xmlns:p14="http://schemas.microsoft.com/office/powerpoint/2010/main" val="1366843975"/>
      </p:ext>
    </p:extLst>
  </p:cSld>
</p:sld>
</file>

<file path=ppt/slides/slide2.xml><?xml version="1.0" encoding="utf-8"?>
<p:sld xmlns:p="http://schemas.openxmlformats.org/presentationml/2006/main">
  <p:cSld>
    <p:bg>
      <p:bgPr>
        <a:solidFill xmlns:a="http://schemas.openxmlformats.org/drawingml/2006/main">
          <a:srgbClr val="07121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A3C53D9A-227F-477B-9309-C8EA2E4994DE}"/>
              </a:ext>
            </a:extLst>
          </p:cNvPr>
          <p:cNvSpPr>
            <a:spLocks xmlns:a="http://schemas.openxmlformats.org/drawingml/2006/main" noGrp="1"/>
          </p:cNvSpPr>
          <p:nvPr/>
        </p:nvSpPr>
        <p:spPr>
          <a:xfrm xmlns:a="http://schemas.openxmlformats.org/drawingml/2006/main">
            <a:off x="609600" y="285750"/>
            <a:ext cx="1047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A591FF"/>
                </a:solidFill>
                <a:latin typeface="Arial"/>
                <a:ea typeface="Arial"/>
                <a:cs typeface="Arial"/>
              </a:defRPr>
            </a:pPr>
            <a:r>
              <a:rPr sz="1275" b="1">
                <a:solidFill>
                  <a:srgbClr val="A591FF"/>
                </a:solidFill>
                <a:latin typeface="Arial"/>
                <a:ea typeface="Arial"/>
                <a:cs typeface="Arial"/>
              </a:rPr>
              <a:t>EON  /  MODEL INSIDE</a:t>
            </a:r>
          </a:p>
        </p:txBody>
      </p:sp>
      <p:sp>
        <p:nvSpPr>
          <p:cNvPr id="2" name="">
            <a:extLst xmlns:a="http://schemas.openxmlformats.org/drawingml/2006/main">
              <a:ext uri="{FF2B5EF4-FFF2-40B4-BE49-F238E27FC236}">
                <a16:creationId xmlns:a16="http://schemas.microsoft.com/office/drawing/2014/main" id="{94DC1F34-2DE7-4E36-8998-230D977B2A8F}"/>
              </a:ext>
            </a:extLst>
          </p:cNvPr>
          <p:cNvSpPr>
            <a:spLocks xmlns:a="http://schemas.openxmlformats.org/drawingml/2006/main" noGrp="1"/>
          </p:cNvSpPr>
          <p:nvPr/>
        </p:nvSpPr>
        <p:spPr>
          <a:xfrm xmlns:a="http://schemas.openxmlformats.org/drawingml/2006/main">
            <a:off x="609600" y="933450"/>
            <a:ext cx="109347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FFFFFF"/>
                </a:solidFill>
                <a:latin typeface="Arial"/>
                <a:ea typeface="Arial"/>
                <a:cs typeface="Arial"/>
              </a:defRPr>
            </a:pPr>
            <a:r>
              <a:rPr sz="3150" b="1">
                <a:solidFill>
                  <a:srgbClr val="FFFFFF"/>
                </a:solidFill>
                <a:latin typeface="Arial"/>
                <a:ea typeface="Arial"/>
                <a:cs typeface="Arial"/>
              </a:rPr>
              <a:t>1  Name it</a:t>
            </a:r>
          </a:p>
        </p:txBody>
      </p:sp>
      <p:sp>
        <p:nvSpPr>
          <p:cNvPr id="3" name="">
            <a:extLst xmlns:a="http://schemas.openxmlformats.org/drawingml/2006/main">
              <a:ext uri="{FF2B5EF4-FFF2-40B4-BE49-F238E27FC236}">
                <a16:creationId xmlns:a16="http://schemas.microsoft.com/office/drawing/2014/main" id="{BA60A103-1729-4608-AB13-9C4B9594DC3E}"/>
              </a:ext>
            </a:extLst>
          </p:cNvPr>
          <p:cNvSpPr>
            <a:spLocks xmlns:a="http://schemas.openxmlformats.org/drawingml/2006/main" noGrp="1"/>
          </p:cNvSpPr>
          <p:nvPr/>
        </p:nvSpPr>
        <p:spPr>
          <a:xfrm xmlns:a="http://schemas.openxmlformats.org/drawingml/2006/main">
            <a:off x="619125" y="5895975"/>
            <a:ext cx="10572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88A3BE"/>
                </a:solidFill>
                <a:latin typeface="Arial"/>
                <a:ea typeface="Arial"/>
                <a:cs typeface="Arial"/>
              </a:defRPr>
            </a:pPr>
            <a:r>
              <a:rPr sz="1575" b="0">
                <a:solidFill>
                  <a:srgbClr val="88A3BE"/>
                </a:solidFill>
                <a:latin typeface="Arial"/>
                <a:ea typeface="Arial"/>
                <a:cs typeface="Arial"/>
              </a:rPr>
              <a:t>Current local workflow</a:t>
            </a:r>
          </a:p>
        </p:txBody>
      </p:sp>
      <p:sp>
        <p:nvSpPr>
          <p:cNvPr id="4" name="">
            <a:extLst xmlns:a="http://schemas.openxmlformats.org/drawingml/2006/main">
              <a:ext uri="{FF2B5EF4-FFF2-40B4-BE49-F238E27FC236}">
                <a16:creationId xmlns:a16="http://schemas.microsoft.com/office/drawing/2014/main" id="{219CA3F0-67B1-44DB-A38C-FDAA721EE32A}"/>
              </a:ext>
            </a:extLst>
          </p:cNvPr>
          <p:cNvSpPr>
            <a:spLocks xmlns:a="http://schemas.openxmlformats.org/drawingml/2006/main" noGrp="1"/>
          </p:cNvSpPr>
          <p:nvPr/>
        </p:nvSpPr>
        <p:spPr>
          <a:xfrm xmlns:a="http://schemas.openxmlformats.org/drawingml/2006/main">
            <a:off x="11334750" y="6410325"/>
            <a:ext cx="381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D4E0EF"/>
                </a:solidFill>
                <a:latin typeface="Arial"/>
                <a:ea typeface="Arial"/>
                <a:cs typeface="Arial"/>
              </a:defRPr>
            </a:pPr>
            <a:r>
              <a:rPr sz="1050" b="0">
                <a:solidFill>
                  <a:srgbClr val="D4E0EF"/>
                </a:solidFill>
                <a:latin typeface="Arial"/>
                <a:ea typeface="Arial"/>
                <a:cs typeface="Arial"/>
              </a:rPr>
              <a:t>02</a:t>
            </a:r>
          </a:p>
        </p:txBody>
      </p:sp>
      <p:sp>
        <p:nvSpPr>
          <p:cNvPr id="5" name="">
            <a:extLst xmlns:a="http://schemas.openxmlformats.org/drawingml/2006/main">
              <a:ext uri="{FF2B5EF4-FFF2-40B4-BE49-F238E27FC236}">
                <a16:creationId xmlns:a16="http://schemas.microsoft.com/office/drawing/2014/main" id="{8BC69DCD-4CD4-4763-8DA4-33AD6FDBC105}"/>
              </a:ext>
            </a:extLst>
          </p:cNvPr>
          <p:cNvSpPr>
            <a:spLocks xmlns:a="http://schemas.openxmlformats.org/drawingml/2006/main" noGrp="1"/>
          </p:cNvSpPr>
          <p:nvPr/>
        </p:nvSpPr>
        <p:spPr>
          <a:xfrm xmlns:a="http://schemas.openxmlformats.org/drawingml/2006/main">
            <a:off x="619125" y="2266950"/>
            <a:ext cx="10763250" cy="3333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D4E0EF"/>
                </a:solidFill>
                <a:latin typeface="Arial"/>
                <a:ea typeface="Arial"/>
                <a:cs typeface="Arial"/>
              </a:defRPr>
            </a:pPr>
            <a:r>
              <a:rPr sz="2325" b="0">
                <a:solidFill>
                  <a:srgbClr val="D4E0EF"/>
                </a:solidFill>
                <a:latin typeface="Arial"/>
                <a:ea typeface="Arial"/>
                <a:cs typeface="Arial"/>
              </a:rPr>
              <a:t>Create a saved home for your model and documents.</a:t>
            </a:r>
          </a:p>
          <a:p xmlns:a="http://schemas.openxmlformats.org/drawingml/2006/main">
            <a:r>
              <a:t/>
            </a:r>
          </a:p>
          <a:p xmlns:a="http://schemas.openxmlformats.org/drawingml/2006/main">
            <a:pPr>
              <a:defRPr sz="2325" b="0">
                <a:solidFill>
                  <a:srgbClr val="D4E0EF"/>
                </a:solidFill>
                <a:latin typeface="Arial"/>
                <a:ea typeface="Arial"/>
                <a:cs typeface="Arial"/>
              </a:defRPr>
            </a:pPr>
            <a:r>
              <a:rPr sz="2325" b="0">
                <a:solidFill>
                  <a:srgbClr val="D4E0EF"/>
                </a:solidFill>
                <a:latin typeface="Arial"/>
                <a:ea typeface="Arial"/>
                <a:cs typeface="Arial"/>
              </a:rPr>
              <a:t>Open the local creation workspace and click New project.</a:t>
            </a:r>
          </a:p>
          <a:p xmlns:a="http://schemas.openxmlformats.org/drawingml/2006/main">
            <a:r>
              <a:t/>
            </a:r>
          </a:p>
          <a:p xmlns:a="http://schemas.openxmlformats.org/drawingml/2006/main">
            <a:pPr>
              <a:defRPr sz="2325" b="0">
                <a:solidFill>
                  <a:srgbClr val="D4E0EF"/>
                </a:solidFill>
                <a:latin typeface="Arial"/>
                <a:ea typeface="Arial"/>
                <a:cs typeface="Arial"/>
              </a:defRPr>
            </a:pPr>
            <a:r>
              <a:rPr sz="2325" b="0">
                <a:solidFill>
                  <a:srgbClr val="D4E0EF"/>
                </a:solidFill>
                <a:latin typeface="Arial"/>
                <a:ea typeface="Arial"/>
                <a:cs typeface="Arial"/>
              </a:rPr>
              <a:t>You arrive at Input. The project now appears in Your projects when you return.</a:t>
            </a:r>
          </a:p>
        </p:txBody>
      </p:sp>
    </p:spTree>
    <p:extLst>
      <p:ext uri="{BB962C8B-B14F-4D97-AF65-F5344CB8AC3E}">
        <p14:creationId xmlns:p14="http://schemas.microsoft.com/office/powerpoint/2010/main" val="1170838914"/>
      </p:ext>
    </p:extLst>
  </p:cSld>
</p:sld>
</file>

<file path=ppt/slides/slide3.xml><?xml version="1.0" encoding="utf-8"?>
<p:sld xmlns:p="http://schemas.openxmlformats.org/presentationml/2006/main">
  <p:cSld>
    <p:bg>
      <p:bgPr>
        <a:solidFill xmlns:a="http://schemas.openxmlformats.org/drawingml/2006/main">
          <a:srgbClr val="07121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F5779E41-5128-4F45-B11E-7C5D0BE34F0A}"/>
              </a:ext>
            </a:extLst>
          </p:cNvPr>
          <p:cNvSpPr>
            <a:spLocks xmlns:a="http://schemas.openxmlformats.org/drawingml/2006/main" noGrp="1"/>
          </p:cNvSpPr>
          <p:nvPr/>
        </p:nvSpPr>
        <p:spPr>
          <a:xfrm xmlns:a="http://schemas.openxmlformats.org/drawingml/2006/main">
            <a:off x="609600" y="285750"/>
            <a:ext cx="1047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A591FF"/>
                </a:solidFill>
                <a:latin typeface="Arial"/>
                <a:ea typeface="Arial"/>
                <a:cs typeface="Arial"/>
              </a:defRPr>
            </a:pPr>
            <a:r>
              <a:rPr sz="1275" b="1">
                <a:solidFill>
                  <a:srgbClr val="A591FF"/>
                </a:solidFill>
                <a:latin typeface="Arial"/>
                <a:ea typeface="Arial"/>
                <a:cs typeface="Arial"/>
              </a:rPr>
              <a:t>EON  /  MODEL INSIDE</a:t>
            </a:r>
          </a:p>
        </p:txBody>
      </p:sp>
      <p:sp>
        <p:nvSpPr>
          <p:cNvPr id="2" name="">
            <a:extLst xmlns:a="http://schemas.openxmlformats.org/drawingml/2006/main">
              <a:ext uri="{FF2B5EF4-FFF2-40B4-BE49-F238E27FC236}">
                <a16:creationId xmlns:a16="http://schemas.microsoft.com/office/drawing/2014/main" id="{366F4EE9-10F7-43D9-BF20-8013503220DC}"/>
              </a:ext>
            </a:extLst>
          </p:cNvPr>
          <p:cNvSpPr>
            <a:spLocks xmlns:a="http://schemas.openxmlformats.org/drawingml/2006/main" noGrp="1"/>
          </p:cNvSpPr>
          <p:nvPr/>
        </p:nvSpPr>
        <p:spPr>
          <a:xfrm xmlns:a="http://schemas.openxmlformats.org/drawingml/2006/main">
            <a:off x="609600" y="933450"/>
            <a:ext cx="109347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FFFFFF"/>
                </a:solidFill>
                <a:latin typeface="Arial"/>
                <a:ea typeface="Arial"/>
                <a:cs typeface="Arial"/>
              </a:defRPr>
            </a:pPr>
            <a:r>
              <a:rPr sz="3150" b="1">
                <a:solidFill>
                  <a:srgbClr val="FFFFFF"/>
                </a:solidFill>
                <a:latin typeface="Arial"/>
                <a:ea typeface="Arial"/>
                <a:cs typeface="Arial"/>
              </a:rPr>
              <a:t>2  Input</a:t>
            </a:r>
          </a:p>
        </p:txBody>
      </p:sp>
      <p:sp>
        <p:nvSpPr>
          <p:cNvPr id="3" name="">
            <a:extLst xmlns:a="http://schemas.openxmlformats.org/drawingml/2006/main">
              <a:ext uri="{FF2B5EF4-FFF2-40B4-BE49-F238E27FC236}">
                <a16:creationId xmlns:a16="http://schemas.microsoft.com/office/drawing/2014/main" id="{90FE411A-7BAF-4079-9BBF-5A6355E4C1E3}"/>
              </a:ext>
            </a:extLst>
          </p:cNvPr>
          <p:cNvSpPr>
            <a:spLocks xmlns:a="http://schemas.openxmlformats.org/drawingml/2006/main" noGrp="1"/>
          </p:cNvSpPr>
          <p:nvPr/>
        </p:nvSpPr>
        <p:spPr>
          <a:xfrm xmlns:a="http://schemas.openxmlformats.org/drawingml/2006/main">
            <a:off x="619125" y="5895975"/>
            <a:ext cx="10572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88A3BE"/>
                </a:solidFill>
                <a:latin typeface="Arial"/>
                <a:ea typeface="Arial"/>
                <a:cs typeface="Arial"/>
              </a:defRPr>
            </a:pPr>
            <a:r>
              <a:rPr sz="1575" b="0">
                <a:solidFill>
                  <a:srgbClr val="88A3BE"/>
                </a:solidFill>
                <a:latin typeface="Arial"/>
                <a:ea typeface="Arial"/>
                <a:cs typeface="Arial"/>
              </a:rPr>
              <a:t>Current local workflow</a:t>
            </a:r>
          </a:p>
        </p:txBody>
      </p:sp>
      <p:sp>
        <p:nvSpPr>
          <p:cNvPr id="4" name="">
            <a:extLst xmlns:a="http://schemas.openxmlformats.org/drawingml/2006/main">
              <a:ext uri="{FF2B5EF4-FFF2-40B4-BE49-F238E27FC236}">
                <a16:creationId xmlns:a16="http://schemas.microsoft.com/office/drawing/2014/main" id="{C8B2549F-D1FB-49F8-B3E5-40FD6E18FFD8}"/>
              </a:ext>
            </a:extLst>
          </p:cNvPr>
          <p:cNvSpPr>
            <a:spLocks xmlns:a="http://schemas.openxmlformats.org/drawingml/2006/main" noGrp="1"/>
          </p:cNvSpPr>
          <p:nvPr/>
        </p:nvSpPr>
        <p:spPr>
          <a:xfrm xmlns:a="http://schemas.openxmlformats.org/drawingml/2006/main">
            <a:off x="11334750" y="6410325"/>
            <a:ext cx="381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D4E0EF"/>
                </a:solidFill>
                <a:latin typeface="Arial"/>
                <a:ea typeface="Arial"/>
                <a:cs typeface="Arial"/>
              </a:defRPr>
            </a:pPr>
            <a:r>
              <a:rPr sz="1050" b="0">
                <a:solidFill>
                  <a:srgbClr val="D4E0EF"/>
                </a:solidFill>
                <a:latin typeface="Arial"/>
                <a:ea typeface="Arial"/>
                <a:cs typeface="Arial"/>
              </a:rPr>
              <a:t>03</a:t>
            </a:r>
          </a:p>
        </p:txBody>
      </p:sp>
      <p:sp>
        <p:nvSpPr>
          <p:cNvPr id="5" name="">
            <a:extLst xmlns:a="http://schemas.openxmlformats.org/drawingml/2006/main">
              <a:ext uri="{FF2B5EF4-FFF2-40B4-BE49-F238E27FC236}">
                <a16:creationId xmlns:a16="http://schemas.microsoft.com/office/drawing/2014/main" id="{0124877B-E48A-41F2-B5CF-29FB71DD48B8}"/>
              </a:ext>
            </a:extLst>
          </p:cNvPr>
          <p:cNvSpPr>
            <a:spLocks xmlns:a="http://schemas.openxmlformats.org/drawingml/2006/main" noGrp="1"/>
          </p:cNvSpPr>
          <p:nvPr/>
        </p:nvSpPr>
        <p:spPr>
          <a:xfrm xmlns:a="http://schemas.openxmlformats.org/drawingml/2006/main">
            <a:off x="619125" y="2266950"/>
            <a:ext cx="10763250" cy="3333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D4E0EF"/>
                </a:solidFill>
                <a:latin typeface="Arial"/>
                <a:ea typeface="Arial"/>
                <a:cs typeface="Arial"/>
              </a:defRPr>
            </a:pPr>
            <a:r>
              <a:rPr sz="2325" b="0">
                <a:solidFill>
                  <a:srgbClr val="D4E0EF"/>
                </a:solidFill>
                <a:latin typeface="Arial"/>
                <a:ea typeface="Arial"/>
                <a:cs typeface="Arial"/>
              </a:rPr>
              <a:t>Add shape inputs and manuals in the same project.</a:t>
            </a:r>
          </a:p>
          <a:p xmlns:a="http://schemas.openxmlformats.org/drawingml/2006/main">
            <a:pPr>
              <a:defRPr sz="2325" b="0">
                <a:solidFill>
                  <a:srgbClr val="D4E0EF"/>
                </a:solidFill>
                <a:latin typeface="Arial"/>
                <a:ea typeface="Arial"/>
                <a:cs typeface="Arial"/>
              </a:defRPr>
            </a:pPr>
            <a:r>
              <a:rPr sz="2325" b="0">
                <a:solidFill>
                  <a:srgbClr val="D4E0EF"/>
                </a:solidFill>
                <a:latin typeface="Arial"/>
                <a:ea typeface="Arial"/>
                <a:cs typeface="Arial"/>
              </a:rPr>
              <a:t>Prepare a suitable GLB or the supplied Haas example.</a:t>
            </a:r>
          </a:p>
          <a:p xmlns:a="http://schemas.openxmlformats.org/drawingml/2006/main">
            <a:pPr>
              <a:defRPr sz="2325" b="0">
                <a:solidFill>
                  <a:srgbClr val="D4E0EF"/>
                </a:solidFill>
                <a:latin typeface="Arial"/>
                <a:ea typeface="Arial"/>
                <a:cs typeface="Arial"/>
              </a:defRPr>
            </a:pPr>
            <a:r>
              <a:rPr sz="2325" b="0">
                <a:solidFill>
                  <a:srgbClr val="D4E0EF"/>
                </a:solidFill>
                <a:latin typeface="Arial"/>
                <a:ea typeface="Arial"/>
                <a:cs typeface="Arial"/>
              </a:rPr>
              <a:t>New local control: select and save the pilot drawings.</a:t>
            </a:r>
          </a:p>
          <a:p xmlns:a="http://schemas.openxmlformats.org/drawingml/2006/main">
            <a:pPr>
              <a:defRPr sz="2325" b="0">
                <a:solidFill>
                  <a:srgbClr val="D4E0EF"/>
                </a:solidFill>
                <a:latin typeface="Arial"/>
                <a:ea typeface="Arial"/>
                <a:cs typeface="Arial"/>
              </a:defRPr>
            </a:pPr>
            <a:r>
              <a:rPr sz="2325" b="0">
                <a:solidFill>
                  <a:srgbClr val="D4E0EF"/>
                </a:solidFill>
                <a:latin typeface="Arial"/>
                <a:ea typeface="Arial"/>
                <a:cs typeface="Arial"/>
              </a:rPr>
              <a:t>Drawing inspection and Blender build remain next.</a:t>
            </a:r>
          </a:p>
        </p:txBody>
      </p:sp>
    </p:spTree>
    <p:extLst>
      <p:ext uri="{BB962C8B-B14F-4D97-AF65-F5344CB8AC3E}">
        <p14:creationId xmlns:p14="http://schemas.microsoft.com/office/powerpoint/2010/main" val="1493070231"/>
      </p:ext>
    </p:extLst>
  </p:cSld>
</p:sld>
</file>

<file path=ppt/slides/slide4.xml><?xml version="1.0" encoding="utf-8"?>
<p:sld xmlns:p="http://schemas.openxmlformats.org/presentationml/2006/main">
  <p:cSld>
    <p:bg>
      <p:bgPr>
        <a:solidFill xmlns:a="http://schemas.openxmlformats.org/drawingml/2006/main">
          <a:srgbClr val="07121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C72441B5-9C23-4F17-9DC3-A0A8F9388B32}"/>
              </a:ext>
            </a:extLst>
          </p:cNvPr>
          <p:cNvSpPr>
            <a:spLocks xmlns:a="http://schemas.openxmlformats.org/drawingml/2006/main" noGrp="1"/>
          </p:cNvSpPr>
          <p:nvPr/>
        </p:nvSpPr>
        <p:spPr>
          <a:xfrm xmlns:a="http://schemas.openxmlformats.org/drawingml/2006/main">
            <a:off x="609600" y="285750"/>
            <a:ext cx="1047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A591FF"/>
                </a:solidFill>
                <a:latin typeface="Arial"/>
                <a:ea typeface="Arial"/>
                <a:cs typeface="Arial"/>
              </a:defRPr>
            </a:pPr>
            <a:r>
              <a:rPr sz="1275" b="1">
                <a:solidFill>
                  <a:srgbClr val="A591FF"/>
                </a:solidFill>
                <a:latin typeface="Arial"/>
                <a:ea typeface="Arial"/>
                <a:cs typeface="Arial"/>
              </a:rPr>
              <a:t>EON  /  MODEL INSIDE</a:t>
            </a:r>
          </a:p>
        </p:txBody>
      </p:sp>
      <p:sp>
        <p:nvSpPr>
          <p:cNvPr id="2" name="">
            <a:extLst xmlns:a="http://schemas.openxmlformats.org/drawingml/2006/main">
              <a:ext uri="{FF2B5EF4-FFF2-40B4-BE49-F238E27FC236}">
                <a16:creationId xmlns:a16="http://schemas.microsoft.com/office/drawing/2014/main" id="{423E7B0E-9809-473F-8CCA-4AD3AF6AD757}"/>
              </a:ext>
            </a:extLst>
          </p:cNvPr>
          <p:cNvSpPr>
            <a:spLocks xmlns:a="http://schemas.openxmlformats.org/drawingml/2006/main" noGrp="1"/>
          </p:cNvSpPr>
          <p:nvPr/>
        </p:nvSpPr>
        <p:spPr>
          <a:xfrm xmlns:a="http://schemas.openxmlformats.org/drawingml/2006/main">
            <a:off x="609600" y="933450"/>
            <a:ext cx="109347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FFFFFF"/>
                </a:solidFill>
                <a:latin typeface="Arial"/>
                <a:ea typeface="Arial"/>
                <a:cs typeface="Arial"/>
              </a:defRPr>
            </a:pPr>
            <a:r>
              <a:rPr sz="3150" b="1">
                <a:solidFill>
                  <a:srgbClr val="FFFFFF"/>
                </a:solidFill>
                <a:latin typeface="Arial"/>
                <a:ea typeface="Arial"/>
                <a:cs typeface="Arial"/>
              </a:rPr>
              <a:t>3  Review model</a:t>
            </a:r>
          </a:p>
        </p:txBody>
      </p:sp>
      <p:sp>
        <p:nvSpPr>
          <p:cNvPr id="3" name="">
            <a:extLst xmlns:a="http://schemas.openxmlformats.org/drawingml/2006/main">
              <a:ext uri="{FF2B5EF4-FFF2-40B4-BE49-F238E27FC236}">
                <a16:creationId xmlns:a16="http://schemas.microsoft.com/office/drawing/2014/main" id="{5FCA28F3-1BA6-4915-B284-6712570E2DF7}"/>
              </a:ext>
            </a:extLst>
          </p:cNvPr>
          <p:cNvSpPr>
            <a:spLocks xmlns:a="http://schemas.openxmlformats.org/drawingml/2006/main" noGrp="1"/>
          </p:cNvSpPr>
          <p:nvPr/>
        </p:nvSpPr>
        <p:spPr>
          <a:xfrm xmlns:a="http://schemas.openxmlformats.org/drawingml/2006/main">
            <a:off x="619125" y="5895975"/>
            <a:ext cx="10572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88A3BE"/>
                </a:solidFill>
                <a:latin typeface="Arial"/>
                <a:ea typeface="Arial"/>
                <a:cs typeface="Arial"/>
              </a:defRPr>
            </a:pPr>
            <a:r>
              <a:rPr sz="1575" b="0">
                <a:solidFill>
                  <a:srgbClr val="88A3BE"/>
                </a:solidFill>
                <a:latin typeface="Arial"/>
                <a:ea typeface="Arial"/>
                <a:cs typeface="Arial"/>
              </a:rPr>
              <a:t>Current local workflow</a:t>
            </a:r>
          </a:p>
        </p:txBody>
      </p:sp>
      <p:sp>
        <p:nvSpPr>
          <p:cNvPr id="4" name="">
            <a:extLst xmlns:a="http://schemas.openxmlformats.org/drawingml/2006/main">
              <a:ext uri="{FF2B5EF4-FFF2-40B4-BE49-F238E27FC236}">
                <a16:creationId xmlns:a16="http://schemas.microsoft.com/office/drawing/2014/main" id="{A9F36219-4994-4822-A9F7-EE8B04D8B373}"/>
              </a:ext>
            </a:extLst>
          </p:cNvPr>
          <p:cNvSpPr>
            <a:spLocks xmlns:a="http://schemas.openxmlformats.org/drawingml/2006/main" noGrp="1"/>
          </p:cNvSpPr>
          <p:nvPr/>
        </p:nvSpPr>
        <p:spPr>
          <a:xfrm xmlns:a="http://schemas.openxmlformats.org/drawingml/2006/main">
            <a:off x="11334750" y="6410325"/>
            <a:ext cx="381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D4E0EF"/>
                </a:solidFill>
                <a:latin typeface="Arial"/>
                <a:ea typeface="Arial"/>
                <a:cs typeface="Arial"/>
              </a:defRPr>
            </a:pPr>
            <a:r>
              <a:rPr sz="1050" b="0">
                <a:solidFill>
                  <a:srgbClr val="D4E0EF"/>
                </a:solidFill>
                <a:latin typeface="Arial"/>
                <a:ea typeface="Arial"/>
                <a:cs typeface="Arial"/>
              </a:rPr>
              <a:t>04</a:t>
            </a:r>
          </a:p>
        </p:txBody>
      </p:sp>
      <p:sp>
        <p:nvSpPr>
          <p:cNvPr id="5" name="">
            <a:extLst xmlns:a="http://schemas.openxmlformats.org/drawingml/2006/main">
              <a:ext uri="{FF2B5EF4-FFF2-40B4-BE49-F238E27FC236}">
                <a16:creationId xmlns:a16="http://schemas.microsoft.com/office/drawing/2014/main" id="{425B256B-D7F8-4A3C-BBA0-9EE709099D5D}"/>
              </a:ext>
            </a:extLst>
          </p:cNvPr>
          <p:cNvSpPr>
            <a:spLocks xmlns:a="http://schemas.openxmlformats.org/drawingml/2006/main" noGrp="1"/>
          </p:cNvSpPr>
          <p:nvPr/>
        </p:nvSpPr>
        <p:spPr>
          <a:xfrm xmlns:a="http://schemas.openxmlformats.org/drawingml/2006/main">
            <a:off x="619125" y="2266950"/>
            <a:ext cx="10763250" cy="3333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D4E0EF"/>
                </a:solidFill>
                <a:latin typeface="Arial"/>
                <a:ea typeface="Arial"/>
                <a:cs typeface="Arial"/>
              </a:defRPr>
            </a:pPr>
            <a:r>
              <a:rPr sz="2325" b="0">
                <a:solidFill>
                  <a:srgbClr val="D4E0EF"/>
                </a:solidFill>
                <a:latin typeface="Arial"/>
                <a:ea typeface="Arial"/>
                <a:cs typeface="Arial"/>
              </a:rPr>
              <a:t>Check the actual 3D object before accepting its labels.</a:t>
            </a:r>
          </a:p>
          <a:p xmlns:a="http://schemas.openxmlformats.org/drawingml/2006/main">
            <a:r>
              <a:t/>
            </a:r>
          </a:p>
          <a:p xmlns:a="http://schemas.openxmlformats.org/drawingml/2006/main">
            <a:pPr>
              <a:defRPr sz="2325" b="0">
                <a:solidFill>
                  <a:srgbClr val="D4E0EF"/>
                </a:solidFill>
                <a:latin typeface="Arial"/>
                <a:ea typeface="Arial"/>
                <a:cs typeface="Arial"/>
              </a:defRPr>
            </a:pPr>
            <a:r>
              <a:rPr sz="2325" b="0">
                <a:solidFill>
                  <a:srgbClr val="D4E0EF"/>
                </a:solidFill>
                <a:latin typeface="Arial"/>
                <a:ea typeface="Arial"/>
                <a:cs typeface="Arial"/>
              </a:rPr>
              <a:t>Wait for the model to appear. Drag to turn it and use the zoom controls or scroll wheel to look closer.</a:t>
            </a:r>
          </a:p>
          <a:p xmlns:a="http://schemas.openxmlformats.org/drawingml/2006/main">
            <a:r>
              <a:t/>
            </a:r>
          </a:p>
          <a:p xmlns:a="http://schemas.openxmlformats.org/drawingml/2006/main">
            <a:pPr>
              <a:defRPr sz="2325" b="0">
                <a:solidFill>
                  <a:srgbClr val="D4E0EF"/>
                </a:solidFill>
                <a:latin typeface="Arial"/>
                <a:ea typeface="Arial"/>
                <a:cs typeface="Arial"/>
              </a:defRPr>
            </a:pPr>
            <a:r>
              <a:rPr sz="2325" b="0">
                <a:solidFill>
                  <a:srgbClr val="D4E0EF"/>
                </a:solidFill>
                <a:latin typeface="Arial"/>
                <a:ea typeface="Arial"/>
                <a:cs typeface="Arial"/>
              </a:rPr>
              <a:t>You have inspected the model that the next steps will label and export.</a:t>
            </a:r>
          </a:p>
        </p:txBody>
      </p:sp>
    </p:spTree>
    <p:extLst>
      <p:ext uri="{BB962C8B-B14F-4D97-AF65-F5344CB8AC3E}">
        <p14:creationId xmlns:p14="http://schemas.microsoft.com/office/powerpoint/2010/main" val="1350320281"/>
      </p:ext>
    </p:extLst>
  </p:cSld>
</p:sld>
</file>

<file path=ppt/slides/slide5.xml><?xml version="1.0" encoding="utf-8"?>
<p:sld xmlns:p="http://schemas.openxmlformats.org/presentationml/2006/main">
  <p:cSld>
    <p:bg>
      <p:bgPr>
        <a:solidFill xmlns:a="http://schemas.openxmlformats.org/drawingml/2006/main">
          <a:srgbClr val="07121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C3854337-71EB-44D5-9AE6-9D344D1B39EB}"/>
              </a:ext>
            </a:extLst>
          </p:cNvPr>
          <p:cNvSpPr>
            <a:spLocks xmlns:a="http://schemas.openxmlformats.org/drawingml/2006/main" noGrp="1"/>
          </p:cNvSpPr>
          <p:nvPr/>
        </p:nvSpPr>
        <p:spPr>
          <a:xfrm xmlns:a="http://schemas.openxmlformats.org/drawingml/2006/main">
            <a:off x="609600" y="285750"/>
            <a:ext cx="1047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A591FF"/>
                </a:solidFill>
                <a:latin typeface="Arial"/>
                <a:ea typeface="Arial"/>
                <a:cs typeface="Arial"/>
              </a:defRPr>
            </a:pPr>
            <a:r>
              <a:rPr sz="1275" b="1">
                <a:solidFill>
                  <a:srgbClr val="A591FF"/>
                </a:solidFill>
                <a:latin typeface="Arial"/>
                <a:ea typeface="Arial"/>
                <a:cs typeface="Arial"/>
              </a:rPr>
              <a:t>EON  /  MODEL INSIDE</a:t>
            </a:r>
          </a:p>
        </p:txBody>
      </p:sp>
      <p:sp>
        <p:nvSpPr>
          <p:cNvPr id="2" name="">
            <a:extLst xmlns:a="http://schemas.openxmlformats.org/drawingml/2006/main">
              <a:ext uri="{FF2B5EF4-FFF2-40B4-BE49-F238E27FC236}">
                <a16:creationId xmlns:a16="http://schemas.microsoft.com/office/drawing/2014/main" id="{D5F5D637-A36E-4E43-97C6-6C772E46546A}"/>
              </a:ext>
            </a:extLst>
          </p:cNvPr>
          <p:cNvSpPr>
            <a:spLocks xmlns:a="http://schemas.openxmlformats.org/drawingml/2006/main" noGrp="1"/>
          </p:cNvSpPr>
          <p:nvPr/>
        </p:nvSpPr>
        <p:spPr>
          <a:xfrm xmlns:a="http://schemas.openxmlformats.org/drawingml/2006/main">
            <a:off x="609600" y="933450"/>
            <a:ext cx="109347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FFFFFF"/>
                </a:solidFill>
                <a:latin typeface="Arial"/>
                <a:ea typeface="Arial"/>
                <a:cs typeface="Arial"/>
              </a:defRPr>
            </a:pPr>
            <a:r>
              <a:rPr sz="3150" b="1">
                <a:solidFill>
                  <a:srgbClr val="FFFFFF"/>
                </a:solidFill>
                <a:latin typeface="Arial"/>
                <a:ea typeface="Arial"/>
                <a:cs typeface="Arial"/>
              </a:rPr>
              <a:t>4  Review labels</a:t>
            </a:r>
          </a:p>
        </p:txBody>
      </p:sp>
      <p:sp>
        <p:nvSpPr>
          <p:cNvPr id="3" name="">
            <a:extLst xmlns:a="http://schemas.openxmlformats.org/drawingml/2006/main">
              <a:ext uri="{FF2B5EF4-FFF2-40B4-BE49-F238E27FC236}">
                <a16:creationId xmlns:a16="http://schemas.microsoft.com/office/drawing/2014/main" id="{778F020B-9F8E-457D-BFE6-1419188060F2}"/>
              </a:ext>
            </a:extLst>
          </p:cNvPr>
          <p:cNvSpPr>
            <a:spLocks xmlns:a="http://schemas.openxmlformats.org/drawingml/2006/main" noGrp="1"/>
          </p:cNvSpPr>
          <p:nvPr/>
        </p:nvSpPr>
        <p:spPr>
          <a:xfrm xmlns:a="http://schemas.openxmlformats.org/drawingml/2006/main">
            <a:off x="619125" y="5895975"/>
            <a:ext cx="10572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88A3BE"/>
                </a:solidFill>
                <a:latin typeface="Arial"/>
                <a:ea typeface="Arial"/>
                <a:cs typeface="Arial"/>
              </a:defRPr>
            </a:pPr>
            <a:r>
              <a:rPr sz="1575" b="0">
                <a:solidFill>
                  <a:srgbClr val="88A3BE"/>
                </a:solidFill>
                <a:latin typeface="Arial"/>
                <a:ea typeface="Arial"/>
                <a:cs typeface="Arial"/>
              </a:rPr>
              <a:t>Current local workflow</a:t>
            </a:r>
          </a:p>
        </p:txBody>
      </p:sp>
      <p:sp>
        <p:nvSpPr>
          <p:cNvPr id="4" name="">
            <a:extLst xmlns:a="http://schemas.openxmlformats.org/drawingml/2006/main">
              <a:ext uri="{FF2B5EF4-FFF2-40B4-BE49-F238E27FC236}">
                <a16:creationId xmlns:a16="http://schemas.microsoft.com/office/drawing/2014/main" id="{E5928D7B-6ADA-4FB3-A765-0037DE15856C}"/>
              </a:ext>
            </a:extLst>
          </p:cNvPr>
          <p:cNvSpPr>
            <a:spLocks xmlns:a="http://schemas.openxmlformats.org/drawingml/2006/main" noGrp="1"/>
          </p:cNvSpPr>
          <p:nvPr/>
        </p:nvSpPr>
        <p:spPr>
          <a:xfrm xmlns:a="http://schemas.openxmlformats.org/drawingml/2006/main">
            <a:off x="11334750" y="6410325"/>
            <a:ext cx="381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D4E0EF"/>
                </a:solidFill>
                <a:latin typeface="Arial"/>
                <a:ea typeface="Arial"/>
                <a:cs typeface="Arial"/>
              </a:defRPr>
            </a:pPr>
            <a:r>
              <a:rPr sz="1050" b="0">
                <a:solidFill>
                  <a:srgbClr val="D4E0EF"/>
                </a:solidFill>
                <a:latin typeface="Arial"/>
                <a:ea typeface="Arial"/>
                <a:cs typeface="Arial"/>
              </a:rPr>
              <a:t>05</a:t>
            </a:r>
          </a:p>
        </p:txBody>
      </p:sp>
      <p:sp>
        <p:nvSpPr>
          <p:cNvPr id="5" name="">
            <a:extLst xmlns:a="http://schemas.openxmlformats.org/drawingml/2006/main">
              <a:ext uri="{FF2B5EF4-FFF2-40B4-BE49-F238E27FC236}">
                <a16:creationId xmlns:a16="http://schemas.microsoft.com/office/drawing/2014/main" id="{4D75493F-3131-40C0-9B9A-AB960C33582E}"/>
              </a:ext>
            </a:extLst>
          </p:cNvPr>
          <p:cNvSpPr>
            <a:spLocks xmlns:a="http://schemas.openxmlformats.org/drawingml/2006/main" noGrp="1"/>
          </p:cNvSpPr>
          <p:nvPr/>
        </p:nvSpPr>
        <p:spPr>
          <a:xfrm xmlns:a="http://schemas.openxmlformats.org/drawingml/2006/main">
            <a:off x="619125" y="2266950"/>
            <a:ext cx="10763250" cy="3333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D4E0EF"/>
                </a:solidFill>
                <a:latin typeface="Arial"/>
                <a:ea typeface="Arial"/>
                <a:cs typeface="Arial"/>
              </a:defRPr>
            </a:pPr>
            <a:r>
              <a:rPr sz="2325" b="0">
                <a:solidFill>
                  <a:srgbClr val="D4E0EF"/>
                </a:solidFill>
                <a:latin typeface="Arial"/>
                <a:ea typeface="Arial"/>
                <a:cs typeface="Arial"/>
              </a:rPr>
              <a:t>Review two labels for every part: its name and its function.</a:t>
            </a:r>
          </a:p>
          <a:p xmlns:a="http://schemas.openxmlformats.org/drawingml/2006/main">
            <a:r>
              <a:t/>
            </a:r>
          </a:p>
          <a:p xmlns:a="http://schemas.openxmlformats.org/drawingml/2006/main">
            <a:pPr>
              <a:defRPr sz="2325" b="0">
                <a:solidFill>
                  <a:srgbClr val="D4E0EF"/>
                </a:solidFill>
                <a:latin typeface="Arial"/>
                <a:ea typeface="Arial"/>
                <a:cs typeface="Arial"/>
              </a:defRPr>
            </a:pPr>
            <a:r>
              <a:rPr sz="2325" b="0">
                <a:solidFill>
                  <a:srgbClr val="D4E0EF"/>
                </a:solidFill>
                <a:latin typeface="Arial"/>
                <a:ea typeface="Arial"/>
                <a:cs typeface="Arial"/>
              </a:rPr>
              <a:t>Click Find in model on a part card to see which component you are editing.</a:t>
            </a:r>
          </a:p>
          <a:p xmlns:a="http://schemas.openxmlformats.org/drawingml/2006/main">
            <a:r>
              <a:t/>
            </a:r>
          </a:p>
          <a:p xmlns:a="http://schemas.openxmlformats.org/drawingml/2006/main">
            <a:pPr>
              <a:defRPr sz="2325" b="0">
                <a:solidFill>
                  <a:srgbClr val="D4E0EF"/>
                </a:solidFill>
                <a:latin typeface="Arial"/>
                <a:ea typeface="Arial"/>
                <a:cs typeface="Arial"/>
              </a:defRPr>
            </a:pPr>
            <a:r>
              <a:rPr sz="2325" b="0">
                <a:solidFill>
                  <a:srgbClr val="D4E0EF"/>
                </a:solidFill>
                <a:latin typeface="Arial"/>
                <a:ea typeface="Arial"/>
                <a:cs typeface="Arial"/>
              </a:rPr>
              <a:t>Each saved part has a reviewed name and function. The model keeps document citations where a suggestion was applied.</a:t>
            </a:r>
          </a:p>
        </p:txBody>
      </p:sp>
    </p:spTree>
    <p:extLst>
      <p:ext uri="{BB962C8B-B14F-4D97-AF65-F5344CB8AC3E}">
        <p14:creationId xmlns:p14="http://schemas.microsoft.com/office/powerpoint/2010/main" val="1200615069"/>
      </p:ext>
    </p:extLst>
  </p:cSld>
</p:sld>
</file>

<file path=ppt/slides/slide6.xml><?xml version="1.0" encoding="utf-8"?>
<p:sld xmlns:p="http://schemas.openxmlformats.org/presentationml/2006/main">
  <p:cSld>
    <p:bg>
      <p:bgPr>
        <a:solidFill xmlns:a="http://schemas.openxmlformats.org/drawingml/2006/main">
          <a:srgbClr val="07121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25DF4F40-5BF5-4FD1-87D4-B6DA05AB14B0}"/>
              </a:ext>
            </a:extLst>
          </p:cNvPr>
          <p:cNvSpPr>
            <a:spLocks xmlns:a="http://schemas.openxmlformats.org/drawingml/2006/main" noGrp="1"/>
          </p:cNvSpPr>
          <p:nvPr/>
        </p:nvSpPr>
        <p:spPr>
          <a:xfrm xmlns:a="http://schemas.openxmlformats.org/drawingml/2006/main">
            <a:off x="609600" y="285750"/>
            <a:ext cx="1047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A591FF"/>
                </a:solidFill>
                <a:latin typeface="Arial"/>
                <a:ea typeface="Arial"/>
                <a:cs typeface="Arial"/>
              </a:defRPr>
            </a:pPr>
            <a:r>
              <a:rPr sz="1275" b="1">
                <a:solidFill>
                  <a:srgbClr val="A591FF"/>
                </a:solidFill>
                <a:latin typeface="Arial"/>
                <a:ea typeface="Arial"/>
                <a:cs typeface="Arial"/>
              </a:rPr>
              <a:t>EON  /  MODEL INSIDE</a:t>
            </a:r>
          </a:p>
        </p:txBody>
      </p:sp>
      <p:sp>
        <p:nvSpPr>
          <p:cNvPr id="2" name="">
            <a:extLst xmlns:a="http://schemas.openxmlformats.org/drawingml/2006/main">
              <a:ext uri="{FF2B5EF4-FFF2-40B4-BE49-F238E27FC236}">
                <a16:creationId xmlns:a16="http://schemas.microsoft.com/office/drawing/2014/main" id="{7FDBC01D-8A55-49D0-86BC-33F2CE3306F7}"/>
              </a:ext>
            </a:extLst>
          </p:cNvPr>
          <p:cNvSpPr>
            <a:spLocks xmlns:a="http://schemas.openxmlformats.org/drawingml/2006/main" noGrp="1"/>
          </p:cNvSpPr>
          <p:nvPr/>
        </p:nvSpPr>
        <p:spPr>
          <a:xfrm xmlns:a="http://schemas.openxmlformats.org/drawingml/2006/main">
            <a:off x="609600" y="933450"/>
            <a:ext cx="109347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FFFFFF"/>
                </a:solidFill>
                <a:latin typeface="Arial"/>
                <a:ea typeface="Arial"/>
                <a:cs typeface="Arial"/>
              </a:defRPr>
            </a:pPr>
            <a:r>
              <a:rPr sz="3150" b="1">
                <a:solidFill>
                  <a:srgbClr val="FFFFFF"/>
                </a:solidFill>
                <a:latin typeface="Arial"/>
                <a:ea typeface="Arial"/>
                <a:cs typeface="Arial"/>
              </a:rPr>
              <a:t>5  Choose experience</a:t>
            </a:r>
          </a:p>
        </p:txBody>
      </p:sp>
      <p:sp>
        <p:nvSpPr>
          <p:cNvPr id="3" name="">
            <a:extLst xmlns:a="http://schemas.openxmlformats.org/drawingml/2006/main">
              <a:ext uri="{FF2B5EF4-FFF2-40B4-BE49-F238E27FC236}">
                <a16:creationId xmlns:a16="http://schemas.microsoft.com/office/drawing/2014/main" id="{8DC67DB0-A334-4D1B-8F25-8C3BE94D3294}"/>
              </a:ext>
            </a:extLst>
          </p:cNvPr>
          <p:cNvSpPr>
            <a:spLocks xmlns:a="http://schemas.openxmlformats.org/drawingml/2006/main" noGrp="1"/>
          </p:cNvSpPr>
          <p:nvPr/>
        </p:nvSpPr>
        <p:spPr>
          <a:xfrm xmlns:a="http://schemas.openxmlformats.org/drawingml/2006/main">
            <a:off x="619125" y="5895975"/>
            <a:ext cx="10572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88A3BE"/>
                </a:solidFill>
                <a:latin typeface="Arial"/>
                <a:ea typeface="Arial"/>
                <a:cs typeface="Arial"/>
              </a:defRPr>
            </a:pPr>
            <a:r>
              <a:rPr sz="1575" b="0">
                <a:solidFill>
                  <a:srgbClr val="88A3BE"/>
                </a:solidFill>
                <a:latin typeface="Arial"/>
                <a:ea typeface="Arial"/>
                <a:cs typeface="Arial"/>
              </a:rPr>
              <a:t>Current local workflow</a:t>
            </a:r>
          </a:p>
        </p:txBody>
      </p:sp>
      <p:sp>
        <p:nvSpPr>
          <p:cNvPr id="4" name="">
            <a:extLst xmlns:a="http://schemas.openxmlformats.org/drawingml/2006/main">
              <a:ext uri="{FF2B5EF4-FFF2-40B4-BE49-F238E27FC236}">
                <a16:creationId xmlns:a16="http://schemas.microsoft.com/office/drawing/2014/main" id="{DDC98248-FDCD-4D42-94D9-E403EA6C4CEB}"/>
              </a:ext>
            </a:extLst>
          </p:cNvPr>
          <p:cNvSpPr>
            <a:spLocks xmlns:a="http://schemas.openxmlformats.org/drawingml/2006/main" noGrp="1"/>
          </p:cNvSpPr>
          <p:nvPr/>
        </p:nvSpPr>
        <p:spPr>
          <a:xfrm xmlns:a="http://schemas.openxmlformats.org/drawingml/2006/main">
            <a:off x="11334750" y="6410325"/>
            <a:ext cx="381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D4E0EF"/>
                </a:solidFill>
                <a:latin typeface="Arial"/>
                <a:ea typeface="Arial"/>
                <a:cs typeface="Arial"/>
              </a:defRPr>
            </a:pPr>
            <a:r>
              <a:rPr sz="1050" b="0">
                <a:solidFill>
                  <a:srgbClr val="D4E0EF"/>
                </a:solidFill>
                <a:latin typeface="Arial"/>
                <a:ea typeface="Arial"/>
                <a:cs typeface="Arial"/>
              </a:rPr>
              <a:t>06</a:t>
            </a:r>
          </a:p>
        </p:txBody>
      </p:sp>
      <p:sp>
        <p:nvSpPr>
          <p:cNvPr id="5" name="">
            <a:extLst xmlns:a="http://schemas.openxmlformats.org/drawingml/2006/main">
              <a:ext uri="{FF2B5EF4-FFF2-40B4-BE49-F238E27FC236}">
                <a16:creationId xmlns:a16="http://schemas.microsoft.com/office/drawing/2014/main" id="{A1B6F7F2-7115-47A9-9990-86DD0A0DADC2}"/>
              </a:ext>
            </a:extLst>
          </p:cNvPr>
          <p:cNvSpPr>
            <a:spLocks xmlns:a="http://schemas.openxmlformats.org/drawingml/2006/main" noGrp="1"/>
          </p:cNvSpPr>
          <p:nvPr/>
        </p:nvSpPr>
        <p:spPr>
          <a:xfrm xmlns:a="http://schemas.openxmlformats.org/drawingml/2006/main">
            <a:off x="619125" y="2266950"/>
            <a:ext cx="10763250" cy="3333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D4E0EF"/>
                </a:solidFill>
                <a:latin typeface="Arial"/>
                <a:ea typeface="Arial"/>
                <a:cs typeface="Arial"/>
              </a:defRPr>
            </a:pPr>
            <a:r>
              <a:rPr sz="2325" b="0">
                <a:solidFill>
                  <a:srgbClr val="D4E0EF"/>
                </a:solidFill>
                <a:latin typeface="Arial"/>
                <a:ea typeface="Arial"/>
                <a:cs typeface="Arial"/>
              </a:rPr>
              <a:t>Choose Explore, Assembly or Determine later.</a:t>
            </a:r>
          </a:p>
          <a:p xmlns:a="http://schemas.openxmlformats.org/drawingml/2006/main">
            <a:pPr>
              <a:defRPr sz="2325" b="0">
                <a:solidFill>
                  <a:srgbClr val="D4E0EF"/>
                </a:solidFill>
                <a:latin typeface="Arial"/>
                <a:ea typeface="Arial"/>
                <a:cs typeface="Arial"/>
              </a:defRPr>
            </a:pPr>
            <a:r>
              <a:rPr sz="2325" b="0">
                <a:solidFill>
                  <a:srgbClr val="D4E0EF"/>
                </a:solidFill>
                <a:latin typeface="Arial"/>
                <a:ea typeface="Arial"/>
                <a:cs typeface="Arial"/>
              </a:rPr>
              <a:t>Use Procedures to record an operation or maintenance goal.</a:t>
            </a:r>
          </a:p>
          <a:p xmlns:a="http://schemas.openxmlformats.org/drawingml/2006/main">
            <a:pPr>
              <a:defRPr sz="2325" b="0">
                <a:solidFill>
                  <a:srgbClr val="D4E0EF"/>
                </a:solidFill>
                <a:latin typeface="Arial"/>
                <a:ea typeface="Arial"/>
                <a:cs typeface="Arial"/>
              </a:defRPr>
            </a:pPr>
            <a:r>
              <a:rPr sz="2325" b="0">
                <a:solidFill>
                  <a:srgbClr val="D4E0EF"/>
                </a:solidFill>
                <a:latin typeface="Arial"/>
                <a:ea typeface="Arial"/>
                <a:cs typeface="Arial"/>
              </a:rPr>
              <a:t>Automatic procedure generation remains unfinished.</a:t>
            </a:r>
          </a:p>
          <a:p xmlns:a="http://schemas.openxmlformats.org/drawingml/2006/main">
            <a:pPr>
              <a:defRPr sz="2325" b="0">
                <a:solidFill>
                  <a:srgbClr val="D4E0EF"/>
                </a:solidFill>
                <a:latin typeface="Arial"/>
                <a:ea typeface="Arial"/>
                <a:cs typeface="Arial"/>
              </a:defRPr>
            </a:pPr>
            <a:r>
              <a:rPr sz="2325" b="0">
                <a:solidFill>
                  <a:srgbClr val="D4E0EF"/>
                </a:solidFill>
                <a:latin typeface="Arial"/>
                <a:ea typeface="Arial"/>
                <a:cs typeface="Arial"/>
              </a:rPr>
              <a:t>Save the choice and continue to Review experience.</a:t>
            </a:r>
          </a:p>
        </p:txBody>
      </p:sp>
    </p:spTree>
    <p:extLst>
      <p:ext uri="{BB962C8B-B14F-4D97-AF65-F5344CB8AC3E}">
        <p14:creationId xmlns:p14="http://schemas.microsoft.com/office/powerpoint/2010/main" val="2101113556"/>
      </p:ext>
    </p:extLst>
  </p:cSld>
</p:sld>
</file>

<file path=ppt/slides/slide7.xml><?xml version="1.0" encoding="utf-8"?>
<p:sld xmlns:p="http://schemas.openxmlformats.org/presentationml/2006/main">
  <p:cSld>
    <p:bg>
      <p:bgPr>
        <a:solidFill xmlns:a="http://schemas.openxmlformats.org/drawingml/2006/main">
          <a:srgbClr val="07121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A92BFC10-C6DF-4FB4-8A47-3C676FD24F02}"/>
              </a:ext>
            </a:extLst>
          </p:cNvPr>
          <p:cNvSpPr>
            <a:spLocks xmlns:a="http://schemas.openxmlformats.org/drawingml/2006/main" noGrp="1"/>
          </p:cNvSpPr>
          <p:nvPr/>
        </p:nvSpPr>
        <p:spPr>
          <a:xfrm xmlns:a="http://schemas.openxmlformats.org/drawingml/2006/main">
            <a:off x="609600" y="285750"/>
            <a:ext cx="1047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A591FF"/>
                </a:solidFill>
                <a:latin typeface="Arial"/>
                <a:ea typeface="Arial"/>
                <a:cs typeface="Arial"/>
              </a:defRPr>
            </a:pPr>
            <a:r>
              <a:rPr sz="1275" b="1">
                <a:solidFill>
                  <a:srgbClr val="A591FF"/>
                </a:solidFill>
                <a:latin typeface="Arial"/>
                <a:ea typeface="Arial"/>
                <a:cs typeface="Arial"/>
              </a:rPr>
              <a:t>EON  /  MODEL INSIDE</a:t>
            </a:r>
          </a:p>
        </p:txBody>
      </p:sp>
      <p:sp>
        <p:nvSpPr>
          <p:cNvPr id="2" name="">
            <a:extLst xmlns:a="http://schemas.openxmlformats.org/drawingml/2006/main">
              <a:ext uri="{FF2B5EF4-FFF2-40B4-BE49-F238E27FC236}">
                <a16:creationId xmlns:a16="http://schemas.microsoft.com/office/drawing/2014/main" id="{B23C270F-C4C5-4AD3-90E9-892DD4EC3B97}"/>
              </a:ext>
            </a:extLst>
          </p:cNvPr>
          <p:cNvSpPr>
            <a:spLocks xmlns:a="http://schemas.openxmlformats.org/drawingml/2006/main" noGrp="1"/>
          </p:cNvSpPr>
          <p:nvPr/>
        </p:nvSpPr>
        <p:spPr>
          <a:xfrm xmlns:a="http://schemas.openxmlformats.org/drawingml/2006/main">
            <a:off x="609600" y="933450"/>
            <a:ext cx="109347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FFFFFF"/>
                </a:solidFill>
                <a:latin typeface="Arial"/>
                <a:ea typeface="Arial"/>
                <a:cs typeface="Arial"/>
              </a:defRPr>
            </a:pPr>
            <a:r>
              <a:rPr sz="3150" b="1">
                <a:solidFill>
                  <a:srgbClr val="FFFFFF"/>
                </a:solidFill>
                <a:latin typeface="Arial"/>
                <a:ea typeface="Arial"/>
                <a:cs typeface="Arial"/>
              </a:rPr>
              <a:t>6  Review experience</a:t>
            </a:r>
          </a:p>
        </p:txBody>
      </p:sp>
      <p:sp>
        <p:nvSpPr>
          <p:cNvPr id="3" name="">
            <a:extLst xmlns:a="http://schemas.openxmlformats.org/drawingml/2006/main">
              <a:ext uri="{FF2B5EF4-FFF2-40B4-BE49-F238E27FC236}">
                <a16:creationId xmlns:a16="http://schemas.microsoft.com/office/drawing/2014/main" id="{13C1AACF-B14D-484C-A4B7-4BE0BDAD1CAE}"/>
              </a:ext>
            </a:extLst>
          </p:cNvPr>
          <p:cNvSpPr>
            <a:spLocks xmlns:a="http://schemas.openxmlformats.org/drawingml/2006/main" noGrp="1"/>
          </p:cNvSpPr>
          <p:nvPr/>
        </p:nvSpPr>
        <p:spPr>
          <a:xfrm xmlns:a="http://schemas.openxmlformats.org/drawingml/2006/main">
            <a:off x="619125" y="5895975"/>
            <a:ext cx="10572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88A3BE"/>
                </a:solidFill>
                <a:latin typeface="Arial"/>
                <a:ea typeface="Arial"/>
                <a:cs typeface="Arial"/>
              </a:defRPr>
            </a:pPr>
            <a:r>
              <a:rPr sz="1575" b="0">
                <a:solidFill>
                  <a:srgbClr val="88A3BE"/>
                </a:solidFill>
                <a:latin typeface="Arial"/>
                <a:ea typeface="Arial"/>
                <a:cs typeface="Arial"/>
              </a:rPr>
              <a:t>Current local workflow</a:t>
            </a:r>
          </a:p>
        </p:txBody>
      </p:sp>
      <p:sp>
        <p:nvSpPr>
          <p:cNvPr id="4" name="">
            <a:extLst xmlns:a="http://schemas.openxmlformats.org/drawingml/2006/main">
              <a:ext uri="{FF2B5EF4-FFF2-40B4-BE49-F238E27FC236}">
                <a16:creationId xmlns:a16="http://schemas.microsoft.com/office/drawing/2014/main" id="{901339F3-FAD5-4644-8615-64ACB850C9B9}"/>
              </a:ext>
            </a:extLst>
          </p:cNvPr>
          <p:cNvSpPr>
            <a:spLocks xmlns:a="http://schemas.openxmlformats.org/drawingml/2006/main" noGrp="1"/>
          </p:cNvSpPr>
          <p:nvPr/>
        </p:nvSpPr>
        <p:spPr>
          <a:xfrm xmlns:a="http://schemas.openxmlformats.org/drawingml/2006/main">
            <a:off x="11334750" y="6410325"/>
            <a:ext cx="381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D4E0EF"/>
                </a:solidFill>
                <a:latin typeface="Arial"/>
                <a:ea typeface="Arial"/>
                <a:cs typeface="Arial"/>
              </a:defRPr>
            </a:pPr>
            <a:r>
              <a:rPr sz="1050" b="0">
                <a:solidFill>
                  <a:srgbClr val="D4E0EF"/>
                </a:solidFill>
                <a:latin typeface="Arial"/>
                <a:ea typeface="Arial"/>
                <a:cs typeface="Arial"/>
              </a:rPr>
              <a:t>07</a:t>
            </a:r>
          </a:p>
        </p:txBody>
      </p:sp>
      <p:sp>
        <p:nvSpPr>
          <p:cNvPr id="5" name="">
            <a:extLst xmlns:a="http://schemas.openxmlformats.org/drawingml/2006/main">
              <a:ext uri="{FF2B5EF4-FFF2-40B4-BE49-F238E27FC236}">
                <a16:creationId xmlns:a16="http://schemas.microsoft.com/office/drawing/2014/main" id="{8C132890-B87F-4D44-AFD1-C3FDE21C90E7}"/>
              </a:ext>
            </a:extLst>
          </p:cNvPr>
          <p:cNvSpPr>
            <a:spLocks xmlns:a="http://schemas.openxmlformats.org/drawingml/2006/main" noGrp="1"/>
          </p:cNvSpPr>
          <p:nvPr/>
        </p:nvSpPr>
        <p:spPr>
          <a:xfrm xmlns:a="http://schemas.openxmlformats.org/drawingml/2006/main">
            <a:off x="619125" y="2266950"/>
            <a:ext cx="10763250" cy="3333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D4E0EF"/>
                </a:solidFill>
                <a:latin typeface="Arial"/>
                <a:ea typeface="Arial"/>
                <a:cs typeface="Arial"/>
              </a:defRPr>
            </a:pPr>
            <a:r>
              <a:rPr sz="2325" b="0">
                <a:solidFill>
                  <a:srgbClr val="D4E0EF"/>
                </a:solidFill>
                <a:latin typeface="Arial"/>
                <a:ea typeface="Arial"/>
                <a:cs typeface="Arial"/>
              </a:rPr>
              <a:t>Try the selected presentation and check its scope.</a:t>
            </a:r>
          </a:p>
          <a:p xmlns:a="http://schemas.openxmlformats.org/drawingml/2006/main">
            <a:r>
              <a:t/>
            </a:r>
          </a:p>
          <a:p xmlns:a="http://schemas.openxmlformats.org/drawingml/2006/main">
            <a:pPr>
              <a:defRPr sz="2325" b="0">
                <a:solidFill>
                  <a:srgbClr val="D4E0EF"/>
                </a:solidFill>
                <a:latin typeface="Arial"/>
                <a:ea typeface="Arial"/>
                <a:cs typeface="Arial"/>
              </a:defRPr>
            </a:pPr>
            <a:r>
              <a:rPr sz="2325" b="0">
                <a:solidFill>
                  <a:srgbClr val="D4E0EF"/>
                </a:solidFill>
                <a:latin typeface="Arial"/>
                <a:ea typeface="Arial"/>
                <a:cs typeface="Arial"/>
              </a:rPr>
              <a:t>For Explore, select parts, show labels and try the exploded view. Return to the assembled view when finished.</a:t>
            </a:r>
          </a:p>
          <a:p xmlns:a="http://schemas.openxmlformats.org/drawingml/2006/main">
            <a:r>
              <a:t/>
            </a:r>
          </a:p>
          <a:p xmlns:a="http://schemas.openxmlformats.org/drawingml/2006/main">
            <a:pPr>
              <a:defRPr sz="2325" b="0">
                <a:solidFill>
                  <a:srgbClr val="D4E0EF"/>
                </a:solidFill>
                <a:latin typeface="Arial"/>
                <a:ea typeface="Arial"/>
                <a:cs typeface="Arial"/>
              </a:defRPr>
            </a:pPr>
            <a:r>
              <a:rPr sz="2325" b="0">
                <a:solidFill>
                  <a:srgbClr val="D4E0EF"/>
                </a:solidFill>
                <a:latin typeface="Arial"/>
                <a:ea typeface="Arial"/>
                <a:cs typeface="Arial"/>
              </a:rPr>
              <a:t>You understand what the preview can demonstrate and what remains to be authored.</a:t>
            </a:r>
          </a:p>
        </p:txBody>
      </p:sp>
    </p:spTree>
    <p:extLst>
      <p:ext uri="{BB962C8B-B14F-4D97-AF65-F5344CB8AC3E}">
        <p14:creationId xmlns:p14="http://schemas.microsoft.com/office/powerpoint/2010/main" val="1208336612"/>
      </p:ext>
    </p:extLst>
  </p:cSld>
</p:sld>
</file>

<file path=ppt/slides/slide8.xml><?xml version="1.0" encoding="utf-8"?>
<p:sld xmlns:p="http://schemas.openxmlformats.org/presentationml/2006/main">
  <p:cSld>
    <p:bg>
      <p:bgPr>
        <a:solidFill xmlns:a="http://schemas.openxmlformats.org/drawingml/2006/main">
          <a:srgbClr val="07121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02233C4B-A4BC-4E38-8C48-9D0A25DDA1D6}"/>
              </a:ext>
            </a:extLst>
          </p:cNvPr>
          <p:cNvSpPr>
            <a:spLocks xmlns:a="http://schemas.openxmlformats.org/drawingml/2006/main" noGrp="1"/>
          </p:cNvSpPr>
          <p:nvPr/>
        </p:nvSpPr>
        <p:spPr>
          <a:xfrm xmlns:a="http://schemas.openxmlformats.org/drawingml/2006/main">
            <a:off x="609600" y="285750"/>
            <a:ext cx="1047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A591FF"/>
                </a:solidFill>
                <a:latin typeface="Arial"/>
                <a:ea typeface="Arial"/>
                <a:cs typeface="Arial"/>
              </a:defRPr>
            </a:pPr>
            <a:r>
              <a:rPr sz="1275" b="1">
                <a:solidFill>
                  <a:srgbClr val="A591FF"/>
                </a:solidFill>
                <a:latin typeface="Arial"/>
                <a:ea typeface="Arial"/>
                <a:cs typeface="Arial"/>
              </a:rPr>
              <a:t>EON  /  MODEL INSIDE</a:t>
            </a:r>
          </a:p>
        </p:txBody>
      </p:sp>
      <p:sp>
        <p:nvSpPr>
          <p:cNvPr id="2" name="">
            <a:extLst xmlns:a="http://schemas.openxmlformats.org/drawingml/2006/main">
              <a:ext uri="{FF2B5EF4-FFF2-40B4-BE49-F238E27FC236}">
                <a16:creationId xmlns:a16="http://schemas.microsoft.com/office/drawing/2014/main" id="{E84C8812-9B76-4E29-B089-0ABE6334316C}"/>
              </a:ext>
            </a:extLst>
          </p:cNvPr>
          <p:cNvSpPr>
            <a:spLocks xmlns:a="http://schemas.openxmlformats.org/drawingml/2006/main" noGrp="1"/>
          </p:cNvSpPr>
          <p:nvPr/>
        </p:nvSpPr>
        <p:spPr>
          <a:xfrm xmlns:a="http://schemas.openxmlformats.org/drawingml/2006/main">
            <a:off x="609600" y="933450"/>
            <a:ext cx="109347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FFFFFF"/>
                </a:solidFill>
                <a:latin typeface="Arial"/>
                <a:ea typeface="Arial"/>
                <a:cs typeface="Arial"/>
              </a:defRPr>
            </a:pPr>
            <a:r>
              <a:rPr sz="3150" b="1">
                <a:solidFill>
                  <a:srgbClr val="FFFFFF"/>
                </a:solidFill>
                <a:latin typeface="Arial"/>
                <a:ea typeface="Arial"/>
                <a:cs typeface="Arial"/>
              </a:rPr>
              <a:t>7  Build and inspect</a:t>
            </a:r>
          </a:p>
        </p:txBody>
      </p:sp>
      <p:sp>
        <p:nvSpPr>
          <p:cNvPr id="3" name="">
            <a:extLst xmlns:a="http://schemas.openxmlformats.org/drawingml/2006/main">
              <a:ext uri="{FF2B5EF4-FFF2-40B4-BE49-F238E27FC236}">
                <a16:creationId xmlns:a16="http://schemas.microsoft.com/office/drawing/2014/main" id="{FB69D2B0-E873-492E-AC51-0094112AEE69}"/>
              </a:ext>
            </a:extLst>
          </p:cNvPr>
          <p:cNvSpPr>
            <a:spLocks xmlns:a="http://schemas.openxmlformats.org/drawingml/2006/main" noGrp="1"/>
          </p:cNvSpPr>
          <p:nvPr/>
        </p:nvSpPr>
        <p:spPr>
          <a:xfrm xmlns:a="http://schemas.openxmlformats.org/drawingml/2006/main">
            <a:off x="619125" y="5895975"/>
            <a:ext cx="10572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88A3BE"/>
                </a:solidFill>
                <a:latin typeface="Arial"/>
                <a:ea typeface="Arial"/>
                <a:cs typeface="Arial"/>
              </a:defRPr>
            </a:pPr>
            <a:r>
              <a:rPr sz="1575" b="0">
                <a:solidFill>
                  <a:srgbClr val="88A3BE"/>
                </a:solidFill>
                <a:latin typeface="Arial"/>
                <a:ea typeface="Arial"/>
                <a:cs typeface="Arial"/>
              </a:rPr>
              <a:t>Current local workflow</a:t>
            </a:r>
          </a:p>
        </p:txBody>
      </p:sp>
      <p:sp>
        <p:nvSpPr>
          <p:cNvPr id="4" name="">
            <a:extLst xmlns:a="http://schemas.openxmlformats.org/drawingml/2006/main">
              <a:ext uri="{FF2B5EF4-FFF2-40B4-BE49-F238E27FC236}">
                <a16:creationId xmlns:a16="http://schemas.microsoft.com/office/drawing/2014/main" id="{374F4A01-EBA1-48BE-96C4-145C18D55505}"/>
              </a:ext>
            </a:extLst>
          </p:cNvPr>
          <p:cNvSpPr>
            <a:spLocks xmlns:a="http://schemas.openxmlformats.org/drawingml/2006/main" noGrp="1"/>
          </p:cNvSpPr>
          <p:nvPr/>
        </p:nvSpPr>
        <p:spPr>
          <a:xfrm xmlns:a="http://schemas.openxmlformats.org/drawingml/2006/main">
            <a:off x="11334750" y="6410325"/>
            <a:ext cx="381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D4E0EF"/>
                </a:solidFill>
                <a:latin typeface="Arial"/>
                <a:ea typeface="Arial"/>
                <a:cs typeface="Arial"/>
              </a:defRPr>
            </a:pPr>
            <a:r>
              <a:rPr sz="1050" b="0">
                <a:solidFill>
                  <a:srgbClr val="D4E0EF"/>
                </a:solidFill>
                <a:latin typeface="Arial"/>
                <a:ea typeface="Arial"/>
                <a:cs typeface="Arial"/>
              </a:rPr>
              <a:t>08</a:t>
            </a:r>
          </a:p>
        </p:txBody>
      </p:sp>
      <p:sp>
        <p:nvSpPr>
          <p:cNvPr id="5" name="">
            <a:extLst xmlns:a="http://schemas.openxmlformats.org/drawingml/2006/main">
              <a:ext uri="{FF2B5EF4-FFF2-40B4-BE49-F238E27FC236}">
                <a16:creationId xmlns:a16="http://schemas.microsoft.com/office/drawing/2014/main" id="{453E2548-8138-43F6-8A5A-E77375E9EC94}"/>
              </a:ext>
            </a:extLst>
          </p:cNvPr>
          <p:cNvSpPr>
            <a:spLocks xmlns:a="http://schemas.openxmlformats.org/drawingml/2006/main" noGrp="1"/>
          </p:cNvSpPr>
          <p:nvPr/>
        </p:nvSpPr>
        <p:spPr>
          <a:xfrm xmlns:a="http://schemas.openxmlformats.org/drawingml/2006/main">
            <a:off x="619125" y="2266950"/>
            <a:ext cx="10763250" cy="3333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D4E0EF"/>
                </a:solidFill>
                <a:latin typeface="Arial"/>
                <a:ea typeface="Arial"/>
                <a:cs typeface="Arial"/>
              </a:defRPr>
            </a:pPr>
            <a:r>
              <a:rPr sz="2325" b="0">
                <a:solidFill>
                  <a:srgbClr val="D4E0EF"/>
                </a:solidFill>
                <a:latin typeface="Arial"/>
                <a:ea typeface="Arial"/>
                <a:cs typeface="Arial"/>
              </a:rPr>
              <a:t>Inspect the saved model and reviewed labels.</a:t>
            </a:r>
          </a:p>
          <a:p xmlns:a="http://schemas.openxmlformats.org/drawingml/2006/main">
            <a:pPr>
              <a:defRPr sz="2325" b="0">
                <a:solidFill>
                  <a:srgbClr val="D4E0EF"/>
                </a:solidFill>
                <a:latin typeface="Arial"/>
                <a:ea typeface="Arial"/>
                <a:cs typeface="Arial"/>
              </a:defRPr>
            </a:pPr>
            <a:r>
              <a:rPr sz="2325" b="0">
                <a:solidFill>
                  <a:srgbClr val="D4E0EF"/>
                </a:solidFill>
                <a:latin typeface="Arial"/>
                <a:ea typeface="Arial"/>
                <a:cs typeface="Arial"/>
              </a:rPr>
              <a:t>Resolve changed-source or missing-label warnings.</a:t>
            </a:r>
          </a:p>
          <a:p xmlns:a="http://schemas.openxmlformats.org/drawingml/2006/main">
            <a:pPr>
              <a:defRPr sz="2325" b="0">
                <a:solidFill>
                  <a:srgbClr val="D4E0EF"/>
                </a:solidFill>
                <a:latin typeface="Arial"/>
                <a:ea typeface="Arial"/>
                <a:cs typeface="Arial"/>
              </a:defRPr>
            </a:pPr>
            <a:r>
              <a:rPr sz="2325" b="0">
                <a:solidFill>
                  <a:srgbClr val="D4E0EF"/>
                </a:solidFill>
                <a:latin typeface="Arial"/>
                <a:ea typeface="Arial"/>
                <a:cs typeface="Arial"/>
              </a:rPr>
              <a:t>Approve the current revision for export.</a:t>
            </a:r>
          </a:p>
          <a:p xmlns:a="http://schemas.openxmlformats.org/drawingml/2006/main">
            <a:pPr>
              <a:defRPr sz="2325" b="0">
                <a:solidFill>
                  <a:srgbClr val="D4E0EF"/>
                </a:solidFill>
                <a:latin typeface="Arial"/>
                <a:ea typeface="Arial"/>
                <a:cs typeface="Arial"/>
              </a:defRPr>
            </a:pPr>
            <a:r>
              <a:rPr sz="2325" b="0">
                <a:solidFill>
                  <a:srgbClr val="D4E0EF"/>
                </a:solidFill>
                <a:latin typeface="Arial"/>
                <a:ea typeface="Arial"/>
                <a:cs typeface="Arial"/>
              </a:rPr>
              <a:t>This step currently records review; it does not create geometry.</a:t>
            </a:r>
          </a:p>
        </p:txBody>
      </p:sp>
    </p:spTree>
    <p:extLst>
      <p:ext uri="{BB962C8B-B14F-4D97-AF65-F5344CB8AC3E}">
        <p14:creationId xmlns:p14="http://schemas.microsoft.com/office/powerpoint/2010/main" val="1209960953"/>
      </p:ext>
    </p:extLst>
  </p:cSld>
</p:sld>
</file>

<file path=ppt/slides/slide9.xml><?xml version="1.0" encoding="utf-8"?>
<p:sld xmlns:p="http://schemas.openxmlformats.org/presentationml/2006/main">
  <p:cSld>
    <p:bg>
      <p:bgPr>
        <a:solidFill xmlns:a="http://schemas.openxmlformats.org/drawingml/2006/main">
          <a:srgbClr val="07121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C31A5E0A-AB3B-4067-A738-9C6471B6CC99}"/>
              </a:ext>
            </a:extLst>
          </p:cNvPr>
          <p:cNvSpPr>
            <a:spLocks xmlns:a="http://schemas.openxmlformats.org/drawingml/2006/main" noGrp="1"/>
          </p:cNvSpPr>
          <p:nvPr/>
        </p:nvSpPr>
        <p:spPr>
          <a:xfrm xmlns:a="http://schemas.openxmlformats.org/drawingml/2006/main">
            <a:off x="609600" y="285750"/>
            <a:ext cx="1047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A591FF"/>
                </a:solidFill>
                <a:latin typeface="Arial"/>
                <a:ea typeface="Arial"/>
                <a:cs typeface="Arial"/>
              </a:defRPr>
            </a:pPr>
            <a:r>
              <a:rPr sz="1275" b="1">
                <a:solidFill>
                  <a:srgbClr val="A591FF"/>
                </a:solidFill>
                <a:latin typeface="Arial"/>
                <a:ea typeface="Arial"/>
                <a:cs typeface="Arial"/>
              </a:rPr>
              <a:t>EON  /  MODEL INSIDE</a:t>
            </a:r>
          </a:p>
        </p:txBody>
      </p:sp>
      <p:sp>
        <p:nvSpPr>
          <p:cNvPr id="2" name="">
            <a:extLst xmlns:a="http://schemas.openxmlformats.org/drawingml/2006/main">
              <a:ext uri="{FF2B5EF4-FFF2-40B4-BE49-F238E27FC236}">
                <a16:creationId xmlns:a16="http://schemas.microsoft.com/office/drawing/2014/main" id="{402DC285-B851-4912-9FCE-CF768D762BFD}"/>
              </a:ext>
            </a:extLst>
          </p:cNvPr>
          <p:cNvSpPr>
            <a:spLocks xmlns:a="http://schemas.openxmlformats.org/drawingml/2006/main" noGrp="1"/>
          </p:cNvSpPr>
          <p:nvPr/>
        </p:nvSpPr>
        <p:spPr>
          <a:xfrm xmlns:a="http://schemas.openxmlformats.org/drawingml/2006/main">
            <a:off x="609600" y="933450"/>
            <a:ext cx="109347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FFFFFF"/>
                </a:solidFill>
                <a:latin typeface="Arial"/>
                <a:ea typeface="Arial"/>
                <a:cs typeface="Arial"/>
              </a:defRPr>
            </a:pPr>
            <a:r>
              <a:rPr sz="3150" b="1">
                <a:solidFill>
                  <a:srgbClr val="FFFFFF"/>
                </a:solidFill>
                <a:latin typeface="Arial"/>
                <a:ea typeface="Arial"/>
                <a:cs typeface="Arial"/>
              </a:rPr>
              <a:t>8  Export to Genesis</a:t>
            </a:r>
          </a:p>
        </p:txBody>
      </p:sp>
      <p:sp>
        <p:nvSpPr>
          <p:cNvPr id="3" name="">
            <a:extLst xmlns:a="http://schemas.openxmlformats.org/drawingml/2006/main">
              <a:ext uri="{FF2B5EF4-FFF2-40B4-BE49-F238E27FC236}">
                <a16:creationId xmlns:a16="http://schemas.microsoft.com/office/drawing/2014/main" id="{DDA62FE7-1C19-4457-A76D-7DDC3B2FCED4}"/>
              </a:ext>
            </a:extLst>
          </p:cNvPr>
          <p:cNvSpPr>
            <a:spLocks xmlns:a="http://schemas.openxmlformats.org/drawingml/2006/main" noGrp="1"/>
          </p:cNvSpPr>
          <p:nvPr/>
        </p:nvSpPr>
        <p:spPr>
          <a:xfrm xmlns:a="http://schemas.openxmlformats.org/drawingml/2006/main">
            <a:off x="619125" y="5895975"/>
            <a:ext cx="10572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88A3BE"/>
                </a:solidFill>
                <a:latin typeface="Arial"/>
                <a:ea typeface="Arial"/>
                <a:cs typeface="Arial"/>
              </a:defRPr>
            </a:pPr>
            <a:r>
              <a:rPr sz="1575" b="0">
                <a:solidFill>
                  <a:srgbClr val="88A3BE"/>
                </a:solidFill>
                <a:latin typeface="Arial"/>
                <a:ea typeface="Arial"/>
                <a:cs typeface="Arial"/>
              </a:rPr>
              <a:t>Current local workflow</a:t>
            </a:r>
          </a:p>
        </p:txBody>
      </p:sp>
      <p:sp>
        <p:nvSpPr>
          <p:cNvPr id="4" name="">
            <a:extLst xmlns:a="http://schemas.openxmlformats.org/drawingml/2006/main">
              <a:ext uri="{FF2B5EF4-FFF2-40B4-BE49-F238E27FC236}">
                <a16:creationId xmlns:a16="http://schemas.microsoft.com/office/drawing/2014/main" id="{067E3A51-6127-44DD-88FF-56403CD5BA19}"/>
              </a:ext>
            </a:extLst>
          </p:cNvPr>
          <p:cNvSpPr>
            <a:spLocks xmlns:a="http://schemas.openxmlformats.org/drawingml/2006/main" noGrp="1"/>
          </p:cNvSpPr>
          <p:nvPr/>
        </p:nvSpPr>
        <p:spPr>
          <a:xfrm xmlns:a="http://schemas.openxmlformats.org/drawingml/2006/main">
            <a:off x="11334750" y="6410325"/>
            <a:ext cx="381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D4E0EF"/>
                </a:solidFill>
                <a:latin typeface="Arial"/>
                <a:ea typeface="Arial"/>
                <a:cs typeface="Arial"/>
              </a:defRPr>
            </a:pPr>
            <a:r>
              <a:rPr sz="1050" b="0">
                <a:solidFill>
                  <a:srgbClr val="D4E0EF"/>
                </a:solidFill>
                <a:latin typeface="Arial"/>
                <a:ea typeface="Arial"/>
                <a:cs typeface="Arial"/>
              </a:rPr>
              <a:t>09</a:t>
            </a:r>
          </a:p>
        </p:txBody>
      </p:sp>
      <p:sp>
        <p:nvSpPr>
          <p:cNvPr id="5" name="">
            <a:extLst xmlns:a="http://schemas.openxmlformats.org/drawingml/2006/main">
              <a:ext uri="{FF2B5EF4-FFF2-40B4-BE49-F238E27FC236}">
                <a16:creationId xmlns:a16="http://schemas.microsoft.com/office/drawing/2014/main" id="{A1706071-D001-40FA-BA97-504A886E7CED}"/>
              </a:ext>
            </a:extLst>
          </p:cNvPr>
          <p:cNvSpPr>
            <a:spLocks xmlns:a="http://schemas.openxmlformats.org/drawingml/2006/main" noGrp="1"/>
          </p:cNvSpPr>
          <p:nvPr/>
        </p:nvSpPr>
        <p:spPr>
          <a:xfrm xmlns:a="http://schemas.openxmlformats.org/drawingml/2006/main">
            <a:off x="619125" y="2266950"/>
            <a:ext cx="10763250" cy="3333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D4E0EF"/>
                </a:solidFill>
                <a:latin typeface="Arial"/>
                <a:ea typeface="Arial"/>
                <a:cs typeface="Arial"/>
              </a:defRPr>
            </a:pPr>
            <a:r>
              <a:rPr sz="2325" b="0">
                <a:solidFill>
                  <a:srgbClr val="D4E0EF"/>
                </a:solidFill>
                <a:latin typeface="Arial"/>
                <a:ea typeface="Arial"/>
                <a:cs typeface="Arial"/>
              </a:rPr>
              <a:t>Download the model and keep its review information.</a:t>
            </a:r>
          </a:p>
          <a:p xmlns:a="http://schemas.openxmlformats.org/drawingml/2006/main">
            <a:r>
              <a:t/>
            </a:r>
          </a:p>
          <a:p xmlns:a="http://schemas.openxmlformats.org/drawingml/2006/main">
            <a:pPr>
              <a:defRPr sz="2325" b="0">
                <a:solidFill>
                  <a:srgbClr val="D4E0EF"/>
                </a:solidFill>
                <a:latin typeface="Arial"/>
                <a:ea typeface="Arial"/>
                <a:cs typeface="Arial"/>
              </a:defRPr>
            </a:pPr>
            <a:r>
              <a:rPr sz="2325" b="0">
                <a:solidFill>
                  <a:srgbClr val="D4E0EF"/>
                </a:solidFill>
                <a:latin typeface="Arial"/>
                <a:ea typeface="Arial"/>
                <a:cs typeface="Arial"/>
              </a:rPr>
              <a:t>Click Download GLB and Download handover ZIP. Keep both files together.</a:t>
            </a:r>
          </a:p>
          <a:p xmlns:a="http://schemas.openxmlformats.org/drawingml/2006/main">
            <a:r>
              <a:t/>
            </a:r>
          </a:p>
          <a:p xmlns:a="http://schemas.openxmlformats.org/drawingml/2006/main">
            <a:pPr>
              <a:defRPr sz="2325" b="0">
                <a:solidFill>
                  <a:srgbClr val="D4E0EF"/>
                </a:solidFill>
                <a:latin typeface="Arial"/>
                <a:ea typeface="Arial"/>
                <a:cs typeface="Arial"/>
              </a:defRPr>
            </a:pPr>
            <a:r>
              <a:rPr sz="2325" b="0">
                <a:solidFill>
                  <a:srgbClr val="D4E0EF"/>
                </a:solidFill>
                <a:latin typeface="Arial"/>
                <a:ea typeface="Arial"/>
                <a:cs typeface="Arial"/>
              </a:rPr>
              <a:t>You have an assembled model and a handover package for manual import and lesson setup.</a:t>
            </a:r>
          </a:p>
        </p:txBody>
      </p:sp>
    </p:spTree>
    <p:extLst>
      <p:ext uri="{BB962C8B-B14F-4D97-AF65-F5344CB8AC3E}">
        <p14:creationId xmlns:p14="http://schemas.microsoft.com/office/powerpoint/2010/main" val="1506056371"/>
      </p:ext>
    </p:extLst>
  </p:cSld>
</p:sld>
</file>

<file path=ppt/slides/slide10.xml><?xml version="1.0" encoding="utf-8"?>
<p:sld xmlns:p="http://schemas.openxmlformats.org/presentationml/2006/main">
  <p:cSld>
    <p:bg>
      <p:bgPr>
        <a:solidFill xmlns:a="http://schemas.openxmlformats.org/drawingml/2006/main">
          <a:srgbClr val="07121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644925C8-91F6-4337-BC4E-D7EB7764BA20}"/>
              </a:ext>
            </a:extLst>
          </p:cNvPr>
          <p:cNvSpPr>
            <a:spLocks xmlns:a="http://schemas.openxmlformats.org/drawingml/2006/main" noGrp="1"/>
          </p:cNvSpPr>
          <p:nvPr/>
        </p:nvSpPr>
        <p:spPr>
          <a:xfrm xmlns:a="http://schemas.openxmlformats.org/drawingml/2006/main">
            <a:off x="609600" y="285750"/>
            <a:ext cx="1047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A591FF"/>
                </a:solidFill>
                <a:latin typeface="Arial"/>
                <a:ea typeface="Arial"/>
                <a:cs typeface="Arial"/>
              </a:defRPr>
            </a:pPr>
            <a:r>
              <a:rPr sz="1275" b="1">
                <a:solidFill>
                  <a:srgbClr val="A591FF"/>
                </a:solidFill>
                <a:latin typeface="Arial"/>
                <a:ea typeface="Arial"/>
                <a:cs typeface="Arial"/>
              </a:rPr>
              <a:t>EON  /  MODEL INSIDE</a:t>
            </a:r>
          </a:p>
        </p:txBody>
      </p:sp>
      <p:sp>
        <p:nvSpPr>
          <p:cNvPr id="2" name="">
            <a:extLst xmlns:a="http://schemas.openxmlformats.org/drawingml/2006/main">
              <a:ext uri="{FF2B5EF4-FFF2-40B4-BE49-F238E27FC236}">
                <a16:creationId xmlns:a16="http://schemas.microsoft.com/office/drawing/2014/main" id="{730FCA69-1E95-4953-AA3A-87DD5B051059}"/>
              </a:ext>
            </a:extLst>
          </p:cNvPr>
          <p:cNvSpPr>
            <a:spLocks xmlns:a="http://schemas.openxmlformats.org/drawingml/2006/main" noGrp="1"/>
          </p:cNvSpPr>
          <p:nvPr/>
        </p:nvSpPr>
        <p:spPr>
          <a:xfrm xmlns:a="http://schemas.openxmlformats.org/drawingml/2006/main">
            <a:off x="609600" y="933450"/>
            <a:ext cx="109347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FFFFFF"/>
                </a:solidFill>
                <a:latin typeface="Arial"/>
                <a:ea typeface="Arial"/>
                <a:cs typeface="Arial"/>
              </a:defRPr>
            </a:pPr>
            <a:r>
              <a:rPr sz="3150" b="1">
                <a:solidFill>
                  <a:srgbClr val="FFFFFF"/>
                </a:solidFill>
                <a:latin typeface="Arial"/>
                <a:ea typeface="Arial"/>
                <a:cs typeface="Arial"/>
              </a:rPr>
              <a:t>The drawing pilot sequence</a:t>
            </a:r>
          </a:p>
        </p:txBody>
      </p:sp>
      <p:sp>
        <p:nvSpPr>
          <p:cNvPr id="3" name="">
            <a:extLst xmlns:a="http://schemas.openxmlformats.org/drawingml/2006/main">
              <a:ext uri="{FF2B5EF4-FFF2-40B4-BE49-F238E27FC236}">
                <a16:creationId xmlns:a16="http://schemas.microsoft.com/office/drawing/2014/main" id="{7A1BBB38-C214-498D-AF86-5C584804CF63}"/>
              </a:ext>
            </a:extLst>
          </p:cNvPr>
          <p:cNvSpPr>
            <a:spLocks xmlns:a="http://schemas.openxmlformats.org/drawingml/2006/main" noGrp="1"/>
          </p:cNvSpPr>
          <p:nvPr/>
        </p:nvSpPr>
        <p:spPr>
          <a:xfrm xmlns:a="http://schemas.openxmlformats.org/drawingml/2006/main">
            <a:off x="619125" y="5895975"/>
            <a:ext cx="10572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88A3BE"/>
                </a:solidFill>
                <a:latin typeface="Arial"/>
                <a:ea typeface="Arial"/>
                <a:cs typeface="Arial"/>
              </a:defRPr>
            </a:pPr>
            <a:r>
              <a:rPr sz="1575" b="0">
                <a:solidFill>
                  <a:srgbClr val="88A3BE"/>
                </a:solidFill>
                <a:latin typeface="Arial"/>
                <a:ea typeface="Arial"/>
                <a:cs typeface="Arial"/>
              </a:rPr>
              <a:t>Planned controls require workflow acceptance</a:t>
            </a:r>
          </a:p>
        </p:txBody>
      </p:sp>
      <p:sp>
        <p:nvSpPr>
          <p:cNvPr id="4" name="">
            <a:extLst xmlns:a="http://schemas.openxmlformats.org/drawingml/2006/main">
              <a:ext uri="{FF2B5EF4-FFF2-40B4-BE49-F238E27FC236}">
                <a16:creationId xmlns:a16="http://schemas.microsoft.com/office/drawing/2014/main" id="{C71F8B60-864B-466E-B3E6-40FBBE802FEB}"/>
              </a:ext>
            </a:extLst>
          </p:cNvPr>
          <p:cNvSpPr>
            <a:spLocks xmlns:a="http://schemas.openxmlformats.org/drawingml/2006/main" noGrp="1"/>
          </p:cNvSpPr>
          <p:nvPr/>
        </p:nvSpPr>
        <p:spPr>
          <a:xfrm xmlns:a="http://schemas.openxmlformats.org/drawingml/2006/main">
            <a:off x="11334750" y="6410325"/>
            <a:ext cx="381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D4E0EF"/>
                </a:solidFill>
                <a:latin typeface="Arial"/>
                <a:ea typeface="Arial"/>
                <a:cs typeface="Arial"/>
              </a:defRPr>
            </a:pPr>
            <a:r>
              <a:rPr sz="1050" b="0">
                <a:solidFill>
                  <a:srgbClr val="D4E0EF"/>
                </a:solidFill>
                <a:latin typeface="Arial"/>
                <a:ea typeface="Arial"/>
                <a:cs typeface="Arial"/>
              </a:rPr>
              <a:t>10</a:t>
            </a:r>
          </a:p>
        </p:txBody>
      </p:sp>
      <p:sp>
        <p:nvSpPr>
          <p:cNvPr id="5" name="">
            <a:extLst xmlns:a="http://schemas.openxmlformats.org/drawingml/2006/main">
              <a:ext uri="{FF2B5EF4-FFF2-40B4-BE49-F238E27FC236}">
                <a16:creationId xmlns:a16="http://schemas.microsoft.com/office/drawing/2014/main" id="{C8B3CF39-5ADA-40FB-BC6E-336603BA7621}"/>
              </a:ext>
            </a:extLst>
          </p:cNvPr>
          <p:cNvSpPr>
            <a:spLocks xmlns:a="http://schemas.openxmlformats.org/drawingml/2006/main" noGrp="1"/>
          </p:cNvSpPr>
          <p:nvPr/>
        </p:nvSpPr>
        <p:spPr>
          <a:xfrm xmlns:a="http://schemas.openxmlformats.org/drawingml/2006/main">
            <a:off x="619125" y="2266950"/>
            <a:ext cx="10763250" cy="3333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D4E0EF"/>
                </a:solidFill>
                <a:latin typeface="Arial"/>
                <a:ea typeface="Arial"/>
                <a:cs typeface="Arial"/>
              </a:defRPr>
            </a:pPr>
            <a:r>
              <a:rPr sz="2325" b="0">
                <a:solidFill>
                  <a:srgbClr val="D4E0EF"/>
                </a:solidFill>
                <a:latin typeface="Arial"/>
                <a:ea typeface="Arial"/>
                <a:cs typeface="Arial"/>
              </a:rPr>
              <a:t>Select the GM drawing and review its construction plan.</a:t>
            </a:r>
          </a:p>
          <a:p xmlns:a="http://schemas.openxmlformats.org/drawingml/2006/main">
            <a:pPr>
              <a:defRPr sz="2325" b="0">
                <a:solidFill>
                  <a:srgbClr val="D4E0EF"/>
                </a:solidFill>
                <a:latin typeface="Arial"/>
                <a:ea typeface="Arial"/>
                <a:cs typeface="Arial"/>
              </a:defRPr>
            </a:pPr>
            <a:r>
              <a:rPr sz="2325" b="0">
                <a:solidFill>
                  <a:srgbClr val="D4E0EF"/>
                </a:solidFill>
                <a:latin typeface="Arial"/>
                <a:ea typeface="Arial"/>
                <a:cs typeface="Arial"/>
              </a:rPr>
              <a:t>Build a new draft with the existing Blender worker.</a:t>
            </a:r>
          </a:p>
          <a:p xmlns:a="http://schemas.openxmlformats.org/drawingml/2006/main">
            <a:pPr>
              <a:defRPr sz="2325" b="0">
                <a:solidFill>
                  <a:srgbClr val="D4E0EF"/>
                </a:solidFill>
                <a:latin typeface="Arial"/>
                <a:ea typeface="Arial"/>
                <a:cs typeface="Arial"/>
              </a:defRPr>
            </a:pPr>
            <a:r>
              <a:rPr sz="2325" b="0">
                <a:solidFill>
                  <a:srgbClr val="D4E0EF"/>
                </a:solidFill>
                <a:latin typeface="Arial"/>
                <a:ea typeface="Arial"/>
                <a:cs typeface="Arial"/>
              </a:rPr>
              <a:t>Inspect and deliberately accept it into Review model.</a:t>
            </a:r>
          </a:p>
          <a:p xmlns:a="http://schemas.openxmlformats.org/drawingml/2006/main">
            <a:pPr>
              <a:defRPr sz="2325" b="0">
                <a:solidFill>
                  <a:srgbClr val="D4E0EF"/>
                </a:solidFill>
                <a:latin typeface="Arial"/>
                <a:ea typeface="Arial"/>
                <a:cs typeface="Arial"/>
              </a:defRPr>
            </a:pPr>
            <a:r>
              <a:rPr sz="2325" b="0">
                <a:solidFill>
                  <a:srgbClr val="D4E0EF"/>
                </a:solidFill>
                <a:latin typeface="Arial"/>
                <a:ea typeface="Arial"/>
                <a:cs typeface="Arial"/>
              </a:rPr>
              <a:t>Continue through labels, approval and exports.</a:t>
            </a:r>
          </a:p>
        </p:txBody>
      </p:sp>
    </p:spTree>
    <p:extLst>
      <p:ext uri="{BB962C8B-B14F-4D97-AF65-F5344CB8AC3E}">
        <p14:creationId xmlns:p14="http://schemas.microsoft.com/office/powerpoint/2010/main" val="1770993391"/>
      </p:ext>
    </p:extLst>
  </p:cSld>
</p:sld>
</file>

<file path=ppt/slides/slide11.xml><?xml version="1.0" encoding="utf-8"?>
<p:sld xmlns:p="http://schemas.openxmlformats.org/presentationml/2006/main">
  <p:cSld>
    <p:bg>
      <p:bgPr>
        <a:solidFill xmlns:a="http://schemas.openxmlformats.org/drawingml/2006/main">
          <a:srgbClr val="07121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0C5F6A7C-9C7B-4B2D-A1E3-D9C244BA865A}"/>
              </a:ext>
            </a:extLst>
          </p:cNvPr>
          <p:cNvSpPr>
            <a:spLocks xmlns:a="http://schemas.openxmlformats.org/drawingml/2006/main" noGrp="1"/>
          </p:cNvSpPr>
          <p:nvPr/>
        </p:nvSpPr>
        <p:spPr>
          <a:xfrm xmlns:a="http://schemas.openxmlformats.org/drawingml/2006/main">
            <a:off x="609600" y="285750"/>
            <a:ext cx="1047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A591FF"/>
                </a:solidFill>
                <a:latin typeface="Arial"/>
                <a:ea typeface="Arial"/>
                <a:cs typeface="Arial"/>
              </a:defRPr>
            </a:pPr>
            <a:r>
              <a:rPr sz="1275" b="1">
                <a:solidFill>
                  <a:srgbClr val="A591FF"/>
                </a:solidFill>
                <a:latin typeface="Arial"/>
                <a:ea typeface="Arial"/>
                <a:cs typeface="Arial"/>
              </a:rPr>
              <a:t>EON  /  MODEL INSIDE</a:t>
            </a:r>
          </a:p>
        </p:txBody>
      </p:sp>
      <p:sp>
        <p:nvSpPr>
          <p:cNvPr id="2" name="">
            <a:extLst xmlns:a="http://schemas.openxmlformats.org/drawingml/2006/main">
              <a:ext uri="{FF2B5EF4-FFF2-40B4-BE49-F238E27FC236}">
                <a16:creationId xmlns:a16="http://schemas.microsoft.com/office/drawing/2014/main" id="{844EC5D3-CD0A-4309-9AB4-4E335458E807}"/>
              </a:ext>
            </a:extLst>
          </p:cNvPr>
          <p:cNvSpPr>
            <a:spLocks xmlns:a="http://schemas.openxmlformats.org/drawingml/2006/main" noGrp="1"/>
          </p:cNvSpPr>
          <p:nvPr/>
        </p:nvSpPr>
        <p:spPr>
          <a:xfrm xmlns:a="http://schemas.openxmlformats.org/drawingml/2006/main">
            <a:off x="609600" y="933450"/>
            <a:ext cx="109347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FFFFFF"/>
                </a:solidFill>
                <a:latin typeface="Arial"/>
                <a:ea typeface="Arial"/>
                <a:cs typeface="Arial"/>
              </a:defRPr>
            </a:pPr>
            <a:r>
              <a:rPr sz="3150" b="1">
                <a:solidFill>
                  <a:srgbClr val="FFFFFF"/>
                </a:solidFill>
                <a:latin typeface="Arial"/>
                <a:ea typeface="Arial"/>
                <a:cs typeface="Arial"/>
              </a:rPr>
              <a:t>Expansion after the pilot</a:t>
            </a:r>
          </a:p>
        </p:txBody>
      </p:sp>
      <p:sp>
        <p:nvSpPr>
          <p:cNvPr id="3" name="">
            <a:extLst xmlns:a="http://schemas.openxmlformats.org/drawingml/2006/main">
              <a:ext uri="{FF2B5EF4-FFF2-40B4-BE49-F238E27FC236}">
                <a16:creationId xmlns:a16="http://schemas.microsoft.com/office/drawing/2014/main" id="{22AF15B1-8B6A-41CA-9133-4A8BF9FE856A}"/>
              </a:ext>
            </a:extLst>
          </p:cNvPr>
          <p:cNvSpPr>
            <a:spLocks xmlns:a="http://schemas.openxmlformats.org/drawingml/2006/main" noGrp="1"/>
          </p:cNvSpPr>
          <p:nvPr/>
        </p:nvSpPr>
        <p:spPr>
          <a:xfrm xmlns:a="http://schemas.openxmlformats.org/drawingml/2006/main">
            <a:off x="619125" y="5895975"/>
            <a:ext cx="10572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88A3BE"/>
                </a:solidFill>
                <a:latin typeface="Arial"/>
                <a:ea typeface="Arial"/>
                <a:cs typeface="Arial"/>
              </a:defRPr>
            </a:pPr>
            <a:r>
              <a:rPr sz="1575" b="0">
                <a:solidFill>
                  <a:srgbClr val="88A3BE"/>
                </a:solidFill>
                <a:latin typeface="Arial"/>
                <a:ea typeface="Arial"/>
                <a:cs typeface="Arial"/>
              </a:rPr>
              <a:t>One, two, six, ten</a:t>
            </a:r>
          </a:p>
        </p:txBody>
      </p:sp>
      <p:sp>
        <p:nvSpPr>
          <p:cNvPr id="4" name="">
            <a:extLst xmlns:a="http://schemas.openxmlformats.org/drawingml/2006/main">
              <a:ext uri="{FF2B5EF4-FFF2-40B4-BE49-F238E27FC236}">
                <a16:creationId xmlns:a16="http://schemas.microsoft.com/office/drawing/2014/main" id="{E73A963F-04B7-4DB6-8B43-095EAB74FB77}"/>
              </a:ext>
            </a:extLst>
          </p:cNvPr>
          <p:cNvSpPr>
            <a:spLocks xmlns:a="http://schemas.openxmlformats.org/drawingml/2006/main" noGrp="1"/>
          </p:cNvSpPr>
          <p:nvPr/>
        </p:nvSpPr>
        <p:spPr>
          <a:xfrm xmlns:a="http://schemas.openxmlformats.org/drawingml/2006/main">
            <a:off x="11334750" y="6410325"/>
            <a:ext cx="381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D4E0EF"/>
                </a:solidFill>
                <a:latin typeface="Arial"/>
                <a:ea typeface="Arial"/>
                <a:cs typeface="Arial"/>
              </a:defRPr>
            </a:pPr>
            <a:r>
              <a:rPr sz="1050" b="0">
                <a:solidFill>
                  <a:srgbClr val="D4E0EF"/>
                </a:solidFill>
                <a:latin typeface="Arial"/>
                <a:ea typeface="Arial"/>
                <a:cs typeface="Arial"/>
              </a:rPr>
              <a:t>11</a:t>
            </a:r>
          </a:p>
        </p:txBody>
      </p:sp>
      <p:sp>
        <p:nvSpPr>
          <p:cNvPr id="5" name="">
            <a:extLst xmlns:a="http://schemas.openxmlformats.org/drawingml/2006/main">
              <a:ext uri="{FF2B5EF4-FFF2-40B4-BE49-F238E27FC236}">
                <a16:creationId xmlns:a16="http://schemas.microsoft.com/office/drawing/2014/main" id="{702CE9A8-8068-49F8-A24E-4067D9C538DA}"/>
              </a:ext>
            </a:extLst>
          </p:cNvPr>
          <p:cNvSpPr>
            <a:spLocks xmlns:a="http://schemas.openxmlformats.org/drawingml/2006/main" noGrp="1"/>
          </p:cNvSpPr>
          <p:nvPr/>
        </p:nvSpPr>
        <p:spPr>
          <a:xfrm xmlns:a="http://schemas.openxmlformats.org/drawingml/2006/main">
            <a:off x="619125" y="2266950"/>
            <a:ext cx="10763250" cy="3333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D4E0EF"/>
                </a:solidFill>
                <a:latin typeface="Arial"/>
                <a:ea typeface="Arial"/>
                <a:cs typeface="Arial"/>
              </a:defRPr>
            </a:pPr>
            <a:r>
              <a:rPr sz="2325" b="0">
                <a:solidFill>
                  <a:srgbClr val="D4E0EF"/>
                </a:solidFill>
                <a:latin typeface="Arial"/>
                <a:ea typeface="Arial"/>
                <a:cs typeface="Arial"/>
              </a:rPr>
              <a:t>Repeat the full journey with a contrasting model.</a:t>
            </a:r>
          </a:p>
          <a:p xmlns:a="http://schemas.openxmlformats.org/drawingml/2006/main">
            <a:pPr>
              <a:defRPr sz="2325" b="0">
                <a:solidFill>
                  <a:srgbClr val="D4E0EF"/>
                </a:solidFill>
                <a:latin typeface="Arial"/>
                <a:ea typeface="Arial"/>
                <a:cs typeface="Arial"/>
              </a:defRPr>
            </a:pPr>
            <a:r>
              <a:rPr sz="2325" b="0">
                <a:solidFill>
                  <a:srgbClr val="D4E0EF"/>
                </a:solidFill>
                <a:latin typeface="Arial"/>
                <a:ea typeface="Arial"/>
                <a:cs typeface="Arial"/>
              </a:rPr>
              <a:t>Resolve reusable workflow issues before a batch build.</a:t>
            </a:r>
          </a:p>
          <a:p xmlns:a="http://schemas.openxmlformats.org/drawingml/2006/main">
            <a:pPr>
              <a:defRPr sz="2325" b="0">
                <a:solidFill>
                  <a:srgbClr val="D4E0EF"/>
                </a:solidFill>
                <a:latin typeface="Arial"/>
                <a:ea typeface="Arial"/>
                <a:cs typeface="Arial"/>
              </a:defRPr>
            </a:pPr>
            <a:r>
              <a:rPr sz="2325" b="0">
                <a:solidFill>
                  <a:srgbClr val="D4E0EF"/>
                </a:solidFill>
                <a:latin typeface="Arial"/>
                <a:ea typeface="Arial"/>
                <a:cs typeface="Arial"/>
              </a:rPr>
              <a:t>Audit EON components for the six-model pilot.</a:t>
            </a:r>
          </a:p>
          <a:p xmlns:a="http://schemas.openxmlformats.org/drawingml/2006/main">
            <a:pPr>
              <a:defRPr sz="2325" b="0">
                <a:solidFill>
                  <a:srgbClr val="D4E0EF"/>
                </a:solidFill>
                <a:latin typeface="Arial"/>
                <a:ea typeface="Arial"/>
                <a:cs typeface="Arial"/>
              </a:defRPr>
            </a:pPr>
            <a:r>
              <a:rPr sz="2325" b="0">
                <a:solidFill>
                  <a:srgbClr val="D4E0EF"/>
                </a:solidFill>
                <a:latin typeface="Arial"/>
                <a:ea typeface="Arial"/>
                <a:cs typeface="Arial"/>
              </a:rPr>
              <a:t>Expand to ten as source packs and imports pass review.</a:t>
            </a:r>
          </a:p>
        </p:txBody>
      </p:sp>
    </p:spTree>
    <p:extLst>
      <p:ext uri="{BB962C8B-B14F-4D97-AF65-F5344CB8AC3E}">
        <p14:creationId xmlns:p14="http://schemas.microsoft.com/office/powerpoint/2010/main" val="20514853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2026-09-26T22:50:16.5970000Z</dcterms:created>
  <dcterms:modified xsi:type="dcterms:W3CDTF">2026-09-26T22:50:16.5970000Z</dcterms:modified>
</coreProperties>
</file>